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8" r:id="rId3"/>
    <p:sldId id="265" r:id="rId4"/>
    <p:sldId id="267" r:id="rId5"/>
    <p:sldId id="270" r:id="rId6"/>
    <p:sldId id="268" r:id="rId7"/>
    <p:sldId id="269" r:id="rId8"/>
    <p:sldId id="257" r:id="rId9"/>
    <p:sldId id="271" r:id="rId10"/>
    <p:sldId id="263" r:id="rId11"/>
    <p:sldId id="272" r:id="rId12"/>
    <p:sldId id="261" r:id="rId13"/>
    <p:sldId id="274" r:id="rId14"/>
    <p:sldId id="273" r:id="rId15"/>
    <p:sldId id="275" r:id="rId16"/>
    <p:sldId id="276" r:id="rId17"/>
    <p:sldId id="277" r:id="rId18"/>
    <p:sldId id="278" r:id="rId19"/>
    <p:sldId id="279" r:id="rId20"/>
    <p:sldId id="280" r:id="rId21"/>
    <p:sldId id="262"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5">
          <p15:clr>
            <a:srgbClr val="A4A3A4"/>
          </p15:clr>
        </p15:guide>
        <p15:guide id="2" pos="26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809"/>
    <a:srgbClr val="181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27CDF0-B6A3-48FA-ABB7-B649F6CACAAD}" v="8059" dt="2018-09-20T23:33:55.6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3" d="100"/>
          <a:sy n="83" d="100"/>
        </p:scale>
        <p:origin x="1450" y="67"/>
      </p:cViewPr>
      <p:guideLst>
        <p:guide orient="horz" pos="2195"/>
        <p:guide pos="26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astus Ochieng" userId="c810b8b9-44c4-4ce2-8a44-d049b1bdb73d" providerId="ADAL" clId="{BEC49E77-4816-4C76-9FD2-9135F16787E2}"/>
    <pc:docChg chg="addSld delSld modSld">
      <pc:chgData name="Erastus Ochieng" userId="c810b8b9-44c4-4ce2-8a44-d049b1bdb73d" providerId="ADAL" clId="{BEC49E77-4816-4C76-9FD2-9135F16787E2}" dt="2018-09-13T12:00:53.560" v="70"/>
      <pc:docMkLst>
        <pc:docMk/>
      </pc:docMkLst>
      <pc:sldChg chg="addSp modSp">
        <pc:chgData name="Erastus Ochieng" userId="c810b8b9-44c4-4ce2-8a44-d049b1bdb73d" providerId="ADAL" clId="{BEC49E77-4816-4C76-9FD2-9135F16787E2}" dt="2018-09-13T12:00:19.253" v="68" actId="255"/>
        <pc:sldMkLst>
          <pc:docMk/>
          <pc:sldMk cId="0" sldId="256"/>
        </pc:sldMkLst>
        <pc:spChg chg="mod">
          <ac:chgData name="Erastus Ochieng" userId="c810b8b9-44c4-4ce2-8a44-d049b1bdb73d" providerId="ADAL" clId="{BEC49E77-4816-4C76-9FD2-9135F16787E2}" dt="2018-09-13T11:59:04.990" v="25" actId="20577"/>
          <ac:spMkLst>
            <pc:docMk/>
            <pc:sldMk cId="0" sldId="256"/>
            <ac:spMk id="2" creationId="{00000000-0000-0000-0000-000000000000}"/>
          </ac:spMkLst>
        </pc:spChg>
        <pc:spChg chg="add mod">
          <ac:chgData name="Erastus Ochieng" userId="c810b8b9-44c4-4ce2-8a44-d049b1bdb73d" providerId="ADAL" clId="{BEC49E77-4816-4C76-9FD2-9135F16787E2}" dt="2018-09-13T12:00:19.253" v="68" actId="255"/>
          <ac:spMkLst>
            <pc:docMk/>
            <pc:sldMk cId="0" sldId="256"/>
            <ac:spMk id="3" creationId="{98BFE64C-2411-450D-B6D2-1B035889B0D6}"/>
          </ac:spMkLst>
        </pc:spChg>
      </pc:sldChg>
    </pc:docChg>
  </pc:docChgLst>
  <pc:docChgLst>
    <pc:chgData name="Erastus Ochieng" userId="c810b8b9-44c4-4ce2-8a44-d049b1bdb73d" providerId="ADAL" clId="{CE27CDF0-B6A3-48FA-ABB7-B649F6CACAAD}"/>
    <pc:docChg chg="undo redo custSel addSld delSld modSld sldOrd">
      <pc:chgData name="Erastus Ochieng" userId="c810b8b9-44c4-4ce2-8a44-d049b1bdb73d" providerId="ADAL" clId="{CE27CDF0-B6A3-48FA-ABB7-B649F6CACAAD}" dt="2018-09-20T23:33:55.656" v="7411" actId="313"/>
      <pc:docMkLst>
        <pc:docMk/>
      </pc:docMkLst>
      <pc:sldChg chg="modSp">
        <pc:chgData name="Erastus Ochieng" userId="c810b8b9-44c4-4ce2-8a44-d049b1bdb73d" providerId="ADAL" clId="{CE27CDF0-B6A3-48FA-ABB7-B649F6CACAAD}" dt="2018-09-19T14:51:09.137" v="18" actId="20577"/>
        <pc:sldMkLst>
          <pc:docMk/>
          <pc:sldMk cId="0" sldId="256"/>
        </pc:sldMkLst>
        <pc:spChg chg="mod">
          <ac:chgData name="Erastus Ochieng" userId="c810b8b9-44c4-4ce2-8a44-d049b1bdb73d" providerId="ADAL" clId="{CE27CDF0-B6A3-48FA-ABB7-B649F6CACAAD}" dt="2018-09-19T14:51:09.137" v="18" actId="20577"/>
          <ac:spMkLst>
            <pc:docMk/>
            <pc:sldMk cId="0" sldId="256"/>
            <ac:spMk id="2" creationId="{00000000-0000-0000-0000-000000000000}"/>
          </ac:spMkLst>
        </pc:spChg>
      </pc:sldChg>
      <pc:sldChg chg="addSp delSp modSp">
        <pc:chgData name="Erastus Ochieng" userId="c810b8b9-44c4-4ce2-8a44-d049b1bdb73d" providerId="ADAL" clId="{CE27CDF0-B6A3-48FA-ABB7-B649F6CACAAD}" dt="2018-09-20T06:19:34.487" v="1933" actId="1036"/>
        <pc:sldMkLst>
          <pc:docMk/>
          <pc:sldMk cId="0" sldId="257"/>
        </pc:sldMkLst>
        <pc:spChg chg="del mod">
          <ac:chgData name="Erastus Ochieng" userId="c810b8b9-44c4-4ce2-8a44-d049b1bdb73d" providerId="ADAL" clId="{CE27CDF0-B6A3-48FA-ABB7-B649F6CACAAD}" dt="2018-09-20T06:19:23.596" v="1922" actId="478"/>
          <ac:spMkLst>
            <pc:docMk/>
            <pc:sldMk cId="0" sldId="257"/>
            <ac:spMk id="5" creationId="{00000000-0000-0000-0000-000000000000}"/>
          </ac:spMkLst>
        </pc:spChg>
        <pc:spChg chg="mod">
          <ac:chgData name="Erastus Ochieng" userId="c810b8b9-44c4-4ce2-8a44-d049b1bdb73d" providerId="ADAL" clId="{CE27CDF0-B6A3-48FA-ABB7-B649F6CACAAD}" dt="2018-09-20T06:19:19.099" v="1921" actId="27636"/>
          <ac:spMkLst>
            <pc:docMk/>
            <pc:sldMk cId="0" sldId="257"/>
            <ac:spMk id="8" creationId="{00000000-0000-0000-0000-000000000000}"/>
          </ac:spMkLst>
        </pc:spChg>
        <pc:picChg chg="add mod">
          <ac:chgData name="Erastus Ochieng" userId="c810b8b9-44c4-4ce2-8a44-d049b1bdb73d" providerId="ADAL" clId="{CE27CDF0-B6A3-48FA-ABB7-B649F6CACAAD}" dt="2018-09-20T06:19:34.487" v="1933" actId="1036"/>
          <ac:picMkLst>
            <pc:docMk/>
            <pc:sldMk cId="0" sldId="257"/>
            <ac:picMk id="9" creationId="{D2E3208B-437E-45C0-B158-BC7969AB8DB6}"/>
          </ac:picMkLst>
        </pc:picChg>
      </pc:sldChg>
      <pc:sldChg chg="modSp">
        <pc:chgData name="Erastus Ochieng" userId="c810b8b9-44c4-4ce2-8a44-d049b1bdb73d" providerId="ADAL" clId="{CE27CDF0-B6A3-48FA-ABB7-B649F6CACAAD}" dt="2018-09-20T22:18:40.575" v="2559" actId="20577"/>
        <pc:sldMkLst>
          <pc:docMk/>
          <pc:sldMk cId="0" sldId="258"/>
        </pc:sldMkLst>
        <pc:spChg chg="mod">
          <ac:chgData name="Erastus Ochieng" userId="c810b8b9-44c4-4ce2-8a44-d049b1bdb73d" providerId="ADAL" clId="{CE27CDF0-B6A3-48FA-ABB7-B649F6CACAAD}" dt="2018-09-20T22:18:40.575" v="2559" actId="20577"/>
          <ac:spMkLst>
            <pc:docMk/>
            <pc:sldMk cId="0" sldId="258"/>
            <ac:spMk id="2" creationId="{00000000-0000-0000-0000-000000000000}"/>
          </ac:spMkLst>
        </pc:spChg>
      </pc:sldChg>
      <pc:sldChg chg="del">
        <pc:chgData name="Erastus Ochieng" userId="c810b8b9-44c4-4ce2-8a44-d049b1bdb73d" providerId="ADAL" clId="{CE27CDF0-B6A3-48FA-ABB7-B649F6CACAAD}" dt="2018-09-20T21:11:19.025" v="2170" actId="2696"/>
        <pc:sldMkLst>
          <pc:docMk/>
          <pc:sldMk cId="0" sldId="259"/>
        </pc:sldMkLst>
      </pc:sldChg>
      <pc:sldChg chg="del">
        <pc:chgData name="Erastus Ochieng" userId="c810b8b9-44c4-4ce2-8a44-d049b1bdb73d" providerId="ADAL" clId="{CE27CDF0-B6A3-48FA-ABB7-B649F6CACAAD}" dt="2018-09-20T21:11:21.589" v="2171" actId="2696"/>
        <pc:sldMkLst>
          <pc:docMk/>
          <pc:sldMk cId="0" sldId="260"/>
        </pc:sldMkLst>
      </pc:sldChg>
      <pc:sldChg chg="addSp delSp modSp ord">
        <pc:chgData name="Erastus Ochieng" userId="c810b8b9-44c4-4ce2-8a44-d049b1bdb73d" providerId="ADAL" clId="{CE27CDF0-B6A3-48FA-ABB7-B649F6CACAAD}" dt="2018-09-20T22:12:22.631" v="2480"/>
        <pc:sldMkLst>
          <pc:docMk/>
          <pc:sldMk cId="0" sldId="261"/>
        </pc:sldMkLst>
        <pc:spChg chg="add mod">
          <ac:chgData name="Erastus Ochieng" userId="c810b8b9-44c4-4ce2-8a44-d049b1bdb73d" providerId="ADAL" clId="{CE27CDF0-B6A3-48FA-ABB7-B649F6CACAAD}" dt="2018-09-20T22:12:08.374" v="2479" actId="313"/>
          <ac:spMkLst>
            <pc:docMk/>
            <pc:sldMk cId="0" sldId="261"/>
            <ac:spMk id="2" creationId="{1FB6F8B9-BEB4-4A29-9D95-14C83F4794F5}"/>
          </ac:spMkLst>
        </pc:spChg>
        <pc:spChg chg="del">
          <ac:chgData name="Erastus Ochieng" userId="c810b8b9-44c4-4ce2-8a44-d049b1bdb73d" providerId="ADAL" clId="{CE27CDF0-B6A3-48FA-ABB7-B649F6CACAAD}" dt="2018-09-20T21:50:35.093" v="2260" actId="478"/>
          <ac:spMkLst>
            <pc:docMk/>
            <pc:sldMk cId="0" sldId="261"/>
            <ac:spMk id="10" creationId="{00000000-0000-0000-0000-000000000000}"/>
          </ac:spMkLst>
        </pc:spChg>
        <pc:graphicFrameChg chg="del">
          <ac:chgData name="Erastus Ochieng" userId="c810b8b9-44c4-4ce2-8a44-d049b1bdb73d" providerId="ADAL" clId="{CE27CDF0-B6A3-48FA-ABB7-B649F6CACAAD}" dt="2018-09-20T21:50:37.875" v="2261" actId="478"/>
          <ac:graphicFrameMkLst>
            <pc:docMk/>
            <pc:sldMk cId="0" sldId="261"/>
            <ac:graphicFrameMk id="7" creationId="{00000000-0000-0000-0000-000000000000}"/>
          </ac:graphicFrameMkLst>
        </pc:graphicFrameChg>
        <pc:graphicFrameChg chg="add mod">
          <ac:chgData name="Erastus Ochieng" userId="c810b8b9-44c4-4ce2-8a44-d049b1bdb73d" providerId="ADAL" clId="{CE27CDF0-B6A3-48FA-ABB7-B649F6CACAAD}" dt="2018-09-20T21:51:46.325" v="2267" actId="14100"/>
          <ac:graphicFrameMkLst>
            <pc:docMk/>
            <pc:sldMk cId="0" sldId="261"/>
            <ac:graphicFrameMk id="8" creationId="{B3F1D667-0DC9-4011-BF3A-901323104FB8}"/>
          </ac:graphicFrameMkLst>
        </pc:graphicFrameChg>
        <pc:graphicFrameChg chg="add mod">
          <ac:chgData name="Erastus Ochieng" userId="c810b8b9-44c4-4ce2-8a44-d049b1bdb73d" providerId="ADAL" clId="{CE27CDF0-B6A3-48FA-ABB7-B649F6CACAAD}" dt="2018-09-20T22:11:00.317" v="2275" actId="14100"/>
          <ac:graphicFrameMkLst>
            <pc:docMk/>
            <pc:sldMk cId="0" sldId="261"/>
            <ac:graphicFrameMk id="9" creationId="{44C30729-96BE-40CE-ABC8-6D07628D9537}"/>
          </ac:graphicFrameMkLst>
        </pc:graphicFrameChg>
      </pc:sldChg>
      <pc:sldChg chg="addSp delSp modSp">
        <pc:chgData name="Erastus Ochieng" userId="c810b8b9-44c4-4ce2-8a44-d049b1bdb73d" providerId="ADAL" clId="{CE27CDF0-B6A3-48FA-ABB7-B649F6CACAAD}" dt="2018-09-20T06:39:18.152" v="2050" actId="1035"/>
        <pc:sldMkLst>
          <pc:docMk/>
          <pc:sldMk cId="0" sldId="263"/>
        </pc:sldMkLst>
        <pc:spChg chg="add mod">
          <ac:chgData name="Erastus Ochieng" userId="c810b8b9-44c4-4ce2-8a44-d049b1bdb73d" providerId="ADAL" clId="{CE27CDF0-B6A3-48FA-ABB7-B649F6CACAAD}" dt="2018-09-20T06:37:59.822" v="2049" actId="14100"/>
          <ac:spMkLst>
            <pc:docMk/>
            <pc:sldMk cId="0" sldId="263"/>
            <ac:spMk id="2" creationId="{5E9CF7C1-6863-4CEF-8BAC-AAC0E225B239}"/>
          </ac:spMkLst>
        </pc:spChg>
        <pc:spChg chg="del">
          <ac:chgData name="Erastus Ochieng" userId="c810b8b9-44c4-4ce2-8a44-d049b1bdb73d" providerId="ADAL" clId="{CE27CDF0-B6A3-48FA-ABB7-B649F6CACAAD}" dt="2018-09-20T06:36:03.697" v="1993" actId="478"/>
          <ac:spMkLst>
            <pc:docMk/>
            <pc:sldMk cId="0" sldId="263"/>
            <ac:spMk id="5" creationId="{00000000-0000-0000-0000-000000000000}"/>
          </ac:spMkLst>
        </pc:spChg>
        <pc:spChg chg="del">
          <ac:chgData name="Erastus Ochieng" userId="c810b8b9-44c4-4ce2-8a44-d049b1bdb73d" providerId="ADAL" clId="{CE27CDF0-B6A3-48FA-ABB7-B649F6CACAAD}" dt="2018-09-20T06:36:26.503" v="1998" actId="478"/>
          <ac:spMkLst>
            <pc:docMk/>
            <pc:sldMk cId="0" sldId="263"/>
            <ac:spMk id="11" creationId="{00000000-0000-0000-0000-000000000000}"/>
          </ac:spMkLst>
        </pc:spChg>
        <pc:picChg chg="del mod">
          <ac:chgData name="Erastus Ochieng" userId="c810b8b9-44c4-4ce2-8a44-d049b1bdb73d" providerId="ADAL" clId="{CE27CDF0-B6A3-48FA-ABB7-B649F6CACAAD}" dt="2018-09-20T06:36:05.854" v="1995" actId="478"/>
          <ac:picMkLst>
            <pc:docMk/>
            <pc:sldMk cId="0" sldId="263"/>
            <ac:picMk id="8" creationId="{00000000-0000-0000-0000-000000000000}"/>
          </ac:picMkLst>
        </pc:picChg>
        <pc:picChg chg="add mod">
          <ac:chgData name="Erastus Ochieng" userId="c810b8b9-44c4-4ce2-8a44-d049b1bdb73d" providerId="ADAL" clId="{CE27CDF0-B6A3-48FA-ABB7-B649F6CACAAD}" dt="2018-09-20T06:39:18.152" v="2050" actId="1035"/>
          <ac:picMkLst>
            <pc:docMk/>
            <pc:sldMk cId="0" sldId="263"/>
            <ac:picMk id="1026" creationId="{87CB6AE6-1E6B-4670-AE88-6FAB8224353D}"/>
          </ac:picMkLst>
        </pc:picChg>
      </pc:sldChg>
      <pc:sldChg chg="del">
        <pc:chgData name="Erastus Ochieng" userId="c810b8b9-44c4-4ce2-8a44-d049b1bdb73d" providerId="ADAL" clId="{CE27CDF0-B6A3-48FA-ABB7-B649F6CACAAD}" dt="2018-09-20T05:53:50.949" v="928" actId="2696"/>
        <pc:sldMkLst>
          <pc:docMk/>
          <pc:sldMk cId="2330853821" sldId="264"/>
        </pc:sldMkLst>
      </pc:sldChg>
      <pc:sldChg chg="modSp">
        <pc:chgData name="Erastus Ochieng" userId="c810b8b9-44c4-4ce2-8a44-d049b1bdb73d" providerId="ADAL" clId="{CE27CDF0-B6A3-48FA-ABB7-B649F6CACAAD}" dt="2018-09-19T15:29:51.151" v="927" actId="255"/>
        <pc:sldMkLst>
          <pc:docMk/>
          <pc:sldMk cId="0" sldId="265"/>
        </pc:sldMkLst>
        <pc:spChg chg="mod">
          <ac:chgData name="Erastus Ochieng" userId="c810b8b9-44c4-4ce2-8a44-d049b1bdb73d" providerId="ADAL" clId="{CE27CDF0-B6A3-48FA-ABB7-B649F6CACAAD}" dt="2018-09-19T15:29:51.151" v="927" actId="255"/>
          <ac:spMkLst>
            <pc:docMk/>
            <pc:sldMk cId="0" sldId="265"/>
            <ac:spMk id="5" creationId="{00000000-0000-0000-0000-000000000000}"/>
          </ac:spMkLst>
        </pc:spChg>
      </pc:sldChg>
      <pc:sldChg chg="add del">
        <pc:chgData name="Erastus Ochieng" userId="c810b8b9-44c4-4ce2-8a44-d049b1bdb73d" providerId="ADAL" clId="{CE27CDF0-B6A3-48FA-ABB7-B649F6CACAAD}" dt="2018-09-19T15:09:07.689" v="754" actId="2696"/>
        <pc:sldMkLst>
          <pc:docMk/>
          <pc:sldMk cId="0" sldId="266"/>
        </pc:sldMkLst>
      </pc:sldChg>
      <pc:sldChg chg="addSp delSp modSp ord modNotesTx">
        <pc:chgData name="Erastus Ochieng" userId="c810b8b9-44c4-4ce2-8a44-d049b1bdb73d" providerId="ADAL" clId="{CE27CDF0-B6A3-48FA-ABB7-B649F6CACAAD}" dt="2018-09-20T06:10:45.199" v="1885"/>
        <pc:sldMkLst>
          <pc:docMk/>
          <pc:sldMk cId="302815226" sldId="267"/>
        </pc:sldMkLst>
        <pc:spChg chg="mod">
          <ac:chgData name="Erastus Ochieng" userId="c810b8b9-44c4-4ce2-8a44-d049b1bdb73d" providerId="ADAL" clId="{CE27CDF0-B6A3-48FA-ABB7-B649F6CACAAD}" dt="2018-09-19T15:21:15.512" v="805" actId="20577"/>
          <ac:spMkLst>
            <pc:docMk/>
            <pc:sldMk cId="302815226" sldId="267"/>
            <ac:spMk id="9" creationId="{51BFDF38-A620-4543-BA87-91B222D6AAAB}"/>
          </ac:spMkLst>
        </pc:spChg>
        <pc:picChg chg="add del mod">
          <ac:chgData name="Erastus Ochieng" userId="c810b8b9-44c4-4ce2-8a44-d049b1bdb73d" providerId="ADAL" clId="{CE27CDF0-B6A3-48FA-ABB7-B649F6CACAAD}" dt="2018-09-19T15:21:16.311" v="806"/>
          <ac:picMkLst>
            <pc:docMk/>
            <pc:sldMk cId="302815226" sldId="267"/>
            <ac:picMk id="8" creationId="{39072991-AE2A-4086-BDE9-2C15914BED1F}"/>
          </ac:picMkLst>
        </pc:picChg>
        <pc:picChg chg="add del">
          <ac:chgData name="Erastus Ochieng" userId="c810b8b9-44c4-4ce2-8a44-d049b1bdb73d" providerId="ADAL" clId="{CE27CDF0-B6A3-48FA-ABB7-B649F6CACAAD}" dt="2018-09-19T15:21:17.271" v="807" actId="478"/>
          <ac:picMkLst>
            <pc:docMk/>
            <pc:sldMk cId="302815226" sldId="267"/>
            <ac:picMk id="10" creationId="{1070EB6E-0AF5-4338-8387-FFD53747BFF9}"/>
          </ac:picMkLst>
        </pc:picChg>
      </pc:sldChg>
      <pc:sldChg chg="addSp delSp modSp">
        <pc:chgData name="Erastus Ochieng" userId="c810b8b9-44c4-4ce2-8a44-d049b1bdb73d" providerId="ADAL" clId="{CE27CDF0-B6A3-48FA-ABB7-B649F6CACAAD}" dt="2018-09-20T20:17:58.483" v="2157" actId="20577"/>
        <pc:sldMkLst>
          <pc:docMk/>
          <pc:sldMk cId="3338532193" sldId="268"/>
        </pc:sldMkLst>
        <pc:spChg chg="add mod">
          <ac:chgData name="Erastus Ochieng" userId="c810b8b9-44c4-4ce2-8a44-d049b1bdb73d" providerId="ADAL" clId="{CE27CDF0-B6A3-48FA-ABB7-B649F6CACAAD}" dt="2018-09-20T05:54:46.051" v="934" actId="1076"/>
          <ac:spMkLst>
            <pc:docMk/>
            <pc:sldMk cId="3338532193" sldId="268"/>
            <ac:spMk id="2" creationId="{F3B91475-72E3-4651-B30F-E0E7258C4D9F}"/>
          </ac:spMkLst>
        </pc:spChg>
        <pc:spChg chg="add mod">
          <ac:chgData name="Erastus Ochieng" userId="c810b8b9-44c4-4ce2-8a44-d049b1bdb73d" providerId="ADAL" clId="{CE27CDF0-B6A3-48FA-ABB7-B649F6CACAAD}" dt="2018-09-20T20:17:58.483" v="2157" actId="20577"/>
          <ac:spMkLst>
            <pc:docMk/>
            <pc:sldMk cId="3338532193" sldId="268"/>
            <ac:spMk id="3" creationId="{856DA30D-65FC-4FAD-A0C6-50027727B6A8}"/>
          </ac:spMkLst>
        </pc:spChg>
        <pc:spChg chg="del">
          <ac:chgData name="Erastus Ochieng" userId="c810b8b9-44c4-4ce2-8a44-d049b1bdb73d" providerId="ADAL" clId="{CE27CDF0-B6A3-48FA-ABB7-B649F6CACAAD}" dt="2018-09-19T15:21:30.236" v="808" actId="478"/>
          <ac:spMkLst>
            <pc:docMk/>
            <pc:sldMk cId="3338532193" sldId="268"/>
            <ac:spMk id="5" creationId="{00000000-0000-0000-0000-000000000000}"/>
          </ac:spMkLst>
        </pc:spChg>
        <pc:spChg chg="mod">
          <ac:chgData name="Erastus Ochieng" userId="c810b8b9-44c4-4ce2-8a44-d049b1bdb73d" providerId="ADAL" clId="{CE27CDF0-B6A3-48FA-ABB7-B649F6CACAAD}" dt="2018-09-19T15:21:48.516" v="813" actId="20577"/>
          <ac:spMkLst>
            <pc:docMk/>
            <pc:sldMk cId="3338532193" sldId="268"/>
            <ac:spMk id="8" creationId="{00000000-0000-0000-0000-000000000000}"/>
          </ac:spMkLst>
        </pc:spChg>
        <pc:picChg chg="add mod">
          <ac:chgData name="Erastus Ochieng" userId="c810b8b9-44c4-4ce2-8a44-d049b1bdb73d" providerId="ADAL" clId="{CE27CDF0-B6A3-48FA-ABB7-B649F6CACAAD}" dt="2018-09-20T05:54:31.075" v="931" actId="14100"/>
          <ac:picMkLst>
            <pc:docMk/>
            <pc:sldMk cId="3338532193" sldId="268"/>
            <ac:picMk id="9" creationId="{759AAD37-0AD7-4D42-AA42-3541C4821006}"/>
          </ac:picMkLst>
        </pc:picChg>
      </pc:sldChg>
      <pc:sldChg chg="addSp delSp modSp">
        <pc:chgData name="Erastus Ochieng" userId="c810b8b9-44c4-4ce2-8a44-d049b1bdb73d" providerId="ADAL" clId="{CE27CDF0-B6A3-48FA-ABB7-B649F6CACAAD}" dt="2018-09-20T20:18:18.072" v="2158" actId="1076"/>
        <pc:sldMkLst>
          <pc:docMk/>
          <pc:sldMk cId="875601598" sldId="269"/>
        </pc:sldMkLst>
        <pc:spChg chg="mod ord">
          <ac:chgData name="Erastus Ochieng" userId="c810b8b9-44c4-4ce2-8a44-d049b1bdb73d" providerId="ADAL" clId="{CE27CDF0-B6A3-48FA-ABB7-B649F6CACAAD}" dt="2018-09-20T20:18:18.072" v="2158" actId="1076"/>
          <ac:spMkLst>
            <pc:docMk/>
            <pc:sldMk cId="875601598" sldId="269"/>
            <ac:spMk id="2" creationId="{F3B91475-72E3-4651-B30F-E0E7258C4D9F}"/>
          </ac:spMkLst>
        </pc:spChg>
        <pc:spChg chg="mod">
          <ac:chgData name="Erastus Ochieng" userId="c810b8b9-44c4-4ce2-8a44-d049b1bdb73d" providerId="ADAL" clId="{CE27CDF0-B6A3-48FA-ABB7-B649F6CACAAD}" dt="2018-09-19T15:23:46.439" v="856" actId="20577"/>
          <ac:spMkLst>
            <pc:docMk/>
            <pc:sldMk cId="875601598" sldId="269"/>
            <ac:spMk id="8" creationId="{00000000-0000-0000-0000-000000000000}"/>
          </ac:spMkLst>
        </pc:spChg>
        <pc:picChg chg="del">
          <ac:chgData name="Erastus Ochieng" userId="c810b8b9-44c4-4ce2-8a44-d049b1bdb73d" providerId="ADAL" clId="{CE27CDF0-B6A3-48FA-ABB7-B649F6CACAAD}" dt="2018-09-19T15:23:16.045" v="843" actId="478"/>
          <ac:picMkLst>
            <pc:docMk/>
            <pc:sldMk cId="875601598" sldId="269"/>
            <ac:picMk id="9" creationId="{759AAD37-0AD7-4D42-AA42-3541C4821006}"/>
          </ac:picMkLst>
        </pc:picChg>
        <pc:picChg chg="add mod">
          <ac:chgData name="Erastus Ochieng" userId="c810b8b9-44c4-4ce2-8a44-d049b1bdb73d" providerId="ADAL" clId="{CE27CDF0-B6A3-48FA-ABB7-B649F6CACAAD}" dt="2018-09-19T15:24:56.392" v="862" actId="14100"/>
          <ac:picMkLst>
            <pc:docMk/>
            <pc:sldMk cId="875601598" sldId="269"/>
            <ac:picMk id="10" creationId="{4E012C48-397B-4588-87ED-6487451F8F7E}"/>
          </ac:picMkLst>
        </pc:picChg>
      </pc:sldChg>
      <pc:sldChg chg="addSp modSp">
        <pc:chgData name="Erastus Ochieng" userId="c810b8b9-44c4-4ce2-8a44-d049b1bdb73d" providerId="ADAL" clId="{CE27CDF0-B6A3-48FA-ABB7-B649F6CACAAD}" dt="2018-09-20T06:10:23.942" v="1884" actId="20577"/>
        <pc:sldMkLst>
          <pc:docMk/>
          <pc:sldMk cId="61432225" sldId="270"/>
        </pc:sldMkLst>
        <pc:spChg chg="mod">
          <ac:chgData name="Erastus Ochieng" userId="c810b8b9-44c4-4ce2-8a44-d049b1bdb73d" providerId="ADAL" clId="{CE27CDF0-B6A3-48FA-ABB7-B649F6CACAAD}" dt="2018-09-20T06:01:32.041" v="1349" actId="6549"/>
          <ac:spMkLst>
            <pc:docMk/>
            <pc:sldMk cId="61432225" sldId="270"/>
            <ac:spMk id="5" creationId="{00000000-0000-0000-0000-000000000000}"/>
          </ac:spMkLst>
        </pc:spChg>
        <pc:spChg chg="add mod">
          <ac:chgData name="Erastus Ochieng" userId="c810b8b9-44c4-4ce2-8a44-d049b1bdb73d" providerId="ADAL" clId="{CE27CDF0-B6A3-48FA-ABB7-B649F6CACAAD}" dt="2018-09-20T06:08:51.558" v="1630" actId="20577"/>
          <ac:spMkLst>
            <pc:docMk/>
            <pc:sldMk cId="61432225" sldId="270"/>
            <ac:spMk id="6" creationId="{E3613CB5-C5F5-446B-98B4-800B3D33BC75}"/>
          </ac:spMkLst>
        </pc:spChg>
        <pc:spChg chg="mod">
          <ac:chgData name="Erastus Ochieng" userId="c810b8b9-44c4-4ce2-8a44-d049b1bdb73d" providerId="ADAL" clId="{CE27CDF0-B6A3-48FA-ABB7-B649F6CACAAD}" dt="2018-09-20T06:01:26.612" v="1348" actId="20577"/>
          <ac:spMkLst>
            <pc:docMk/>
            <pc:sldMk cId="61432225" sldId="270"/>
            <ac:spMk id="8" creationId="{00000000-0000-0000-0000-000000000000}"/>
          </ac:spMkLst>
        </pc:spChg>
        <pc:spChg chg="add mod">
          <ac:chgData name="Erastus Ochieng" userId="c810b8b9-44c4-4ce2-8a44-d049b1bdb73d" providerId="ADAL" clId="{CE27CDF0-B6A3-48FA-ABB7-B649F6CACAAD}" dt="2018-09-20T06:06:36.712" v="1478" actId="20577"/>
          <ac:spMkLst>
            <pc:docMk/>
            <pc:sldMk cId="61432225" sldId="270"/>
            <ac:spMk id="10" creationId="{F2E3AD1B-0B86-4F1B-A733-80C519386D50}"/>
          </ac:spMkLst>
        </pc:spChg>
        <pc:spChg chg="add mod">
          <ac:chgData name="Erastus Ochieng" userId="c810b8b9-44c4-4ce2-8a44-d049b1bdb73d" providerId="ADAL" clId="{CE27CDF0-B6A3-48FA-ABB7-B649F6CACAAD}" dt="2018-09-20T06:07:10.649" v="1533" actId="20577"/>
          <ac:spMkLst>
            <pc:docMk/>
            <pc:sldMk cId="61432225" sldId="270"/>
            <ac:spMk id="11" creationId="{02D8F864-12CC-4DBE-B768-94C7186931BB}"/>
          </ac:spMkLst>
        </pc:spChg>
        <pc:spChg chg="add mod">
          <ac:chgData name="Erastus Ochieng" userId="c810b8b9-44c4-4ce2-8a44-d049b1bdb73d" providerId="ADAL" clId="{CE27CDF0-B6A3-48FA-ABB7-B649F6CACAAD}" dt="2018-09-20T06:08:24.970" v="1610" actId="20577"/>
          <ac:spMkLst>
            <pc:docMk/>
            <pc:sldMk cId="61432225" sldId="270"/>
            <ac:spMk id="12" creationId="{5A1EEE72-A50A-4CE4-9B7A-45A21B52F05A}"/>
          </ac:spMkLst>
        </pc:spChg>
        <pc:spChg chg="add mod">
          <ac:chgData name="Erastus Ochieng" userId="c810b8b9-44c4-4ce2-8a44-d049b1bdb73d" providerId="ADAL" clId="{CE27CDF0-B6A3-48FA-ABB7-B649F6CACAAD}" dt="2018-09-20T06:09:07.414" v="1631" actId="1076"/>
          <ac:spMkLst>
            <pc:docMk/>
            <pc:sldMk cId="61432225" sldId="270"/>
            <ac:spMk id="14" creationId="{111E48D0-E659-4FDC-859A-B9568AD642E9}"/>
          </ac:spMkLst>
        </pc:spChg>
        <pc:spChg chg="add mod">
          <ac:chgData name="Erastus Ochieng" userId="c810b8b9-44c4-4ce2-8a44-d049b1bdb73d" providerId="ADAL" clId="{CE27CDF0-B6A3-48FA-ABB7-B649F6CACAAD}" dt="2018-09-20T06:10:23.942" v="1884" actId="20577"/>
          <ac:spMkLst>
            <pc:docMk/>
            <pc:sldMk cId="61432225" sldId="270"/>
            <ac:spMk id="15" creationId="{E1CDB2DF-31B9-4055-BCCC-8172875813A7}"/>
          </ac:spMkLst>
        </pc:spChg>
        <pc:cxnChg chg="add mod">
          <ac:chgData name="Erastus Ochieng" userId="c810b8b9-44c4-4ce2-8a44-d049b1bdb73d" providerId="ADAL" clId="{CE27CDF0-B6A3-48FA-ABB7-B649F6CACAAD}" dt="2018-09-20T06:04:49.424" v="1364" actId="1582"/>
          <ac:cxnSpMkLst>
            <pc:docMk/>
            <pc:sldMk cId="61432225" sldId="270"/>
            <ac:cxnSpMk id="3" creationId="{68FAB33C-B3C7-4343-A837-91C129B71554}"/>
          </ac:cxnSpMkLst>
        </pc:cxnChg>
      </pc:sldChg>
      <pc:sldChg chg="add del">
        <pc:chgData name="Erastus Ochieng" userId="c810b8b9-44c4-4ce2-8a44-d049b1bdb73d" providerId="ADAL" clId="{CE27CDF0-B6A3-48FA-ABB7-B649F6CACAAD}" dt="2018-09-19T15:23:23.911" v="845"/>
        <pc:sldMkLst>
          <pc:docMk/>
          <pc:sldMk cId="102934714" sldId="270"/>
        </pc:sldMkLst>
      </pc:sldChg>
      <pc:sldChg chg="add del">
        <pc:chgData name="Erastus Ochieng" userId="c810b8b9-44c4-4ce2-8a44-d049b1bdb73d" providerId="ADAL" clId="{CE27CDF0-B6A3-48FA-ABB7-B649F6CACAAD}" dt="2018-09-20T06:00:55.793" v="1304" actId="2696"/>
        <pc:sldMkLst>
          <pc:docMk/>
          <pc:sldMk cId="346580634" sldId="270"/>
        </pc:sldMkLst>
      </pc:sldChg>
      <pc:sldChg chg="addSp delSp modSp">
        <pc:chgData name="Erastus Ochieng" userId="c810b8b9-44c4-4ce2-8a44-d049b1bdb73d" providerId="ADAL" clId="{CE27CDF0-B6A3-48FA-ABB7-B649F6CACAAD}" dt="2018-09-20T06:21:39.900" v="1992" actId="1035"/>
        <pc:sldMkLst>
          <pc:docMk/>
          <pc:sldMk cId="1222176118" sldId="271"/>
        </pc:sldMkLst>
        <pc:spChg chg="mod">
          <ac:chgData name="Erastus Ochieng" userId="c810b8b9-44c4-4ce2-8a44-d049b1bdb73d" providerId="ADAL" clId="{CE27CDF0-B6A3-48FA-ABB7-B649F6CACAAD}" dt="2018-09-20T06:21:23.521" v="1949" actId="20577"/>
          <ac:spMkLst>
            <pc:docMk/>
            <pc:sldMk cId="1222176118" sldId="271"/>
            <ac:spMk id="8" creationId="{00000000-0000-0000-0000-000000000000}"/>
          </ac:spMkLst>
        </pc:spChg>
        <pc:picChg chg="del">
          <ac:chgData name="Erastus Ochieng" userId="c810b8b9-44c4-4ce2-8a44-d049b1bdb73d" providerId="ADAL" clId="{CE27CDF0-B6A3-48FA-ABB7-B649F6CACAAD}" dt="2018-09-20T06:19:53.522" v="1934" actId="478"/>
          <ac:picMkLst>
            <pc:docMk/>
            <pc:sldMk cId="1222176118" sldId="271"/>
            <ac:picMk id="9" creationId="{D2E3208B-437E-45C0-B158-BC7969AB8DB6}"/>
          </ac:picMkLst>
        </pc:picChg>
        <pc:picChg chg="add mod">
          <ac:chgData name="Erastus Ochieng" userId="c810b8b9-44c4-4ce2-8a44-d049b1bdb73d" providerId="ADAL" clId="{CE27CDF0-B6A3-48FA-ABB7-B649F6CACAAD}" dt="2018-09-20T06:21:39.900" v="1992" actId="1035"/>
          <ac:picMkLst>
            <pc:docMk/>
            <pc:sldMk cId="1222176118" sldId="271"/>
            <ac:picMk id="10" creationId="{15451552-4557-4AA4-BAC5-9C6CD01D2BC4}"/>
          </ac:picMkLst>
        </pc:picChg>
      </pc:sldChg>
      <pc:sldChg chg="addSp delSp modSp">
        <pc:chgData name="Erastus Ochieng" userId="c810b8b9-44c4-4ce2-8a44-d049b1bdb73d" providerId="ADAL" clId="{CE27CDF0-B6A3-48FA-ABB7-B649F6CACAAD}" dt="2018-09-20T21:23:24.069" v="2259" actId="1036"/>
        <pc:sldMkLst>
          <pc:docMk/>
          <pc:sldMk cId="3831202624" sldId="272"/>
        </pc:sldMkLst>
        <pc:spChg chg="del mod ord">
          <ac:chgData name="Erastus Ochieng" userId="c810b8b9-44c4-4ce2-8a44-d049b1bdb73d" providerId="ADAL" clId="{CE27CDF0-B6A3-48FA-ABB7-B649F6CACAAD}" dt="2018-09-20T21:02:57.617" v="2160" actId="478"/>
          <ac:spMkLst>
            <pc:docMk/>
            <pc:sldMk cId="3831202624" sldId="272"/>
            <ac:spMk id="2" creationId="{5E9CF7C1-6863-4CEF-8BAC-AAC0E225B239}"/>
          </ac:spMkLst>
        </pc:spChg>
        <pc:spChg chg="add mod">
          <ac:chgData name="Erastus Ochieng" userId="c810b8b9-44c4-4ce2-8a44-d049b1bdb73d" providerId="ADAL" clId="{CE27CDF0-B6A3-48FA-ABB7-B649F6CACAAD}" dt="2018-09-20T21:23:24.069" v="2259" actId="1036"/>
          <ac:spMkLst>
            <pc:docMk/>
            <pc:sldMk cId="3831202624" sldId="272"/>
            <ac:spMk id="3" creationId="{4C54544D-A311-41E3-9243-5E88EC947CE1}"/>
          </ac:spMkLst>
        </pc:spChg>
        <pc:spChg chg="add del">
          <ac:chgData name="Erastus Ochieng" userId="c810b8b9-44c4-4ce2-8a44-d049b1bdb73d" providerId="ADAL" clId="{CE27CDF0-B6A3-48FA-ABB7-B649F6CACAAD}" dt="2018-09-20T07:01:24.503" v="2075" actId="478"/>
          <ac:spMkLst>
            <pc:docMk/>
            <pc:sldMk cId="3831202624" sldId="272"/>
            <ac:spMk id="4" creationId="{00000000-0000-0000-0000-000000000000}"/>
          </ac:spMkLst>
        </pc:spChg>
        <pc:graphicFrameChg chg="add mod">
          <ac:chgData name="Erastus Ochieng" userId="c810b8b9-44c4-4ce2-8a44-d049b1bdb73d" providerId="ADAL" clId="{CE27CDF0-B6A3-48FA-ABB7-B649F6CACAAD}" dt="2018-09-20T21:22:53.209" v="2249" actId="14100"/>
          <ac:graphicFrameMkLst>
            <pc:docMk/>
            <pc:sldMk cId="3831202624" sldId="272"/>
            <ac:graphicFrameMk id="8" creationId="{6CA10D47-AAED-478E-8793-04D72D46A8C0}"/>
          </ac:graphicFrameMkLst>
        </pc:graphicFrameChg>
        <pc:picChg chg="add del">
          <ac:chgData name="Erastus Ochieng" userId="c810b8b9-44c4-4ce2-8a44-d049b1bdb73d" providerId="ADAL" clId="{CE27CDF0-B6A3-48FA-ABB7-B649F6CACAAD}" dt="2018-09-20T07:01:43.806" v="2087" actId="478"/>
          <ac:picMkLst>
            <pc:docMk/>
            <pc:sldMk cId="3831202624" sldId="272"/>
            <ac:picMk id="1026" creationId="{87CB6AE6-1E6B-4670-AE88-6FAB8224353D}"/>
          </ac:picMkLst>
        </pc:picChg>
        <pc:picChg chg="add del mod">
          <ac:chgData name="Erastus Ochieng" userId="c810b8b9-44c4-4ce2-8a44-d049b1bdb73d" providerId="ADAL" clId="{CE27CDF0-B6A3-48FA-ABB7-B649F6CACAAD}" dt="2018-09-20T07:01:36.074" v="2085"/>
          <ac:picMkLst>
            <pc:docMk/>
            <pc:sldMk cId="3831202624" sldId="272"/>
            <ac:picMk id="2050" creationId="{0E37566F-75FE-41A4-9CFA-583AD37F60A3}"/>
          </ac:picMkLst>
        </pc:picChg>
      </pc:sldChg>
      <pc:sldChg chg="delSp modSp">
        <pc:chgData name="Erastus Ochieng" userId="c810b8b9-44c4-4ce2-8a44-d049b1bdb73d" providerId="ADAL" clId="{CE27CDF0-B6A3-48FA-ABB7-B649F6CACAAD}" dt="2018-09-20T22:38:51.577" v="4123" actId="20577"/>
        <pc:sldMkLst>
          <pc:docMk/>
          <pc:sldMk cId="889855388" sldId="273"/>
        </pc:sldMkLst>
        <pc:spChg chg="del mod">
          <ac:chgData name="Erastus Ochieng" userId="c810b8b9-44c4-4ce2-8a44-d049b1bdb73d" providerId="ADAL" clId="{CE27CDF0-B6A3-48FA-ABB7-B649F6CACAAD}" dt="2018-09-20T22:16:34.217" v="2482" actId="478"/>
          <ac:spMkLst>
            <pc:docMk/>
            <pc:sldMk cId="889855388" sldId="273"/>
            <ac:spMk id="5" creationId="{00000000-0000-0000-0000-000000000000}"/>
          </ac:spMkLst>
        </pc:spChg>
        <pc:spChg chg="del">
          <ac:chgData name="Erastus Ochieng" userId="c810b8b9-44c4-4ce2-8a44-d049b1bdb73d" providerId="ADAL" clId="{CE27CDF0-B6A3-48FA-ABB7-B649F6CACAAD}" dt="2018-09-20T22:16:50.802" v="2489" actId="478"/>
          <ac:spMkLst>
            <pc:docMk/>
            <pc:sldMk cId="889855388" sldId="273"/>
            <ac:spMk id="6" creationId="{E3613CB5-C5F5-446B-98B4-800B3D33BC75}"/>
          </ac:spMkLst>
        </pc:spChg>
        <pc:spChg chg="mod">
          <ac:chgData name="Erastus Ochieng" userId="c810b8b9-44c4-4ce2-8a44-d049b1bdb73d" providerId="ADAL" clId="{CE27CDF0-B6A3-48FA-ABB7-B649F6CACAAD}" dt="2018-09-20T22:19:04.695" v="2574" actId="20577"/>
          <ac:spMkLst>
            <pc:docMk/>
            <pc:sldMk cId="889855388" sldId="273"/>
            <ac:spMk id="8" creationId="{00000000-0000-0000-0000-000000000000}"/>
          </ac:spMkLst>
        </pc:spChg>
        <pc:spChg chg="del mod">
          <ac:chgData name="Erastus Ochieng" userId="c810b8b9-44c4-4ce2-8a44-d049b1bdb73d" providerId="ADAL" clId="{CE27CDF0-B6A3-48FA-ABB7-B649F6CACAAD}" dt="2018-09-20T22:16:44.832" v="2486" actId="478"/>
          <ac:spMkLst>
            <pc:docMk/>
            <pc:sldMk cId="889855388" sldId="273"/>
            <ac:spMk id="10" creationId="{F2E3AD1B-0B86-4F1B-A733-80C519386D50}"/>
          </ac:spMkLst>
        </pc:spChg>
        <pc:spChg chg="del">
          <ac:chgData name="Erastus Ochieng" userId="c810b8b9-44c4-4ce2-8a44-d049b1bdb73d" providerId="ADAL" clId="{CE27CDF0-B6A3-48FA-ABB7-B649F6CACAAD}" dt="2018-09-20T22:16:46.930" v="2487" actId="478"/>
          <ac:spMkLst>
            <pc:docMk/>
            <pc:sldMk cId="889855388" sldId="273"/>
            <ac:spMk id="11" creationId="{02D8F864-12CC-4DBE-B768-94C7186931BB}"/>
          </ac:spMkLst>
        </pc:spChg>
        <pc:spChg chg="del">
          <ac:chgData name="Erastus Ochieng" userId="c810b8b9-44c4-4ce2-8a44-d049b1bdb73d" providerId="ADAL" clId="{CE27CDF0-B6A3-48FA-ABB7-B649F6CACAAD}" dt="2018-09-20T22:16:49.111" v="2488" actId="478"/>
          <ac:spMkLst>
            <pc:docMk/>
            <pc:sldMk cId="889855388" sldId="273"/>
            <ac:spMk id="12" creationId="{5A1EEE72-A50A-4CE4-9B7A-45A21B52F05A}"/>
          </ac:spMkLst>
        </pc:spChg>
        <pc:spChg chg="del mod">
          <ac:chgData name="Erastus Ochieng" userId="c810b8b9-44c4-4ce2-8a44-d049b1bdb73d" providerId="ADAL" clId="{CE27CDF0-B6A3-48FA-ABB7-B649F6CACAAD}" dt="2018-09-20T22:16:52.875" v="2490" actId="478"/>
          <ac:spMkLst>
            <pc:docMk/>
            <pc:sldMk cId="889855388" sldId="273"/>
            <ac:spMk id="14" creationId="{111E48D0-E659-4FDC-859A-B9568AD642E9}"/>
          </ac:spMkLst>
        </pc:spChg>
        <pc:spChg chg="mod">
          <ac:chgData name="Erastus Ochieng" userId="c810b8b9-44c4-4ce2-8a44-d049b1bdb73d" providerId="ADAL" clId="{CE27CDF0-B6A3-48FA-ABB7-B649F6CACAAD}" dt="2018-09-20T22:38:51.577" v="4123" actId="20577"/>
          <ac:spMkLst>
            <pc:docMk/>
            <pc:sldMk cId="889855388" sldId="273"/>
            <ac:spMk id="15" creationId="{E1CDB2DF-31B9-4055-BCCC-8172875813A7}"/>
          </ac:spMkLst>
        </pc:spChg>
        <pc:cxnChg chg="del">
          <ac:chgData name="Erastus Ochieng" userId="c810b8b9-44c4-4ce2-8a44-d049b1bdb73d" providerId="ADAL" clId="{CE27CDF0-B6A3-48FA-ABB7-B649F6CACAAD}" dt="2018-09-20T22:16:37.833" v="2483" actId="478"/>
          <ac:cxnSpMkLst>
            <pc:docMk/>
            <pc:sldMk cId="889855388" sldId="273"/>
            <ac:cxnSpMk id="3" creationId="{68FAB33C-B3C7-4343-A837-91C129B71554}"/>
          </ac:cxnSpMkLst>
        </pc:cxnChg>
      </pc:sldChg>
      <pc:sldChg chg="modSp">
        <pc:chgData name="Erastus Ochieng" userId="c810b8b9-44c4-4ce2-8a44-d049b1bdb73d" providerId="ADAL" clId="{CE27CDF0-B6A3-48FA-ABB7-B649F6CACAAD}" dt="2018-09-20T22:18:00.473" v="2510" actId="20577"/>
        <pc:sldMkLst>
          <pc:docMk/>
          <pc:sldMk cId="2245503232" sldId="274"/>
        </pc:sldMkLst>
        <pc:spChg chg="mod">
          <ac:chgData name="Erastus Ochieng" userId="c810b8b9-44c4-4ce2-8a44-d049b1bdb73d" providerId="ADAL" clId="{CE27CDF0-B6A3-48FA-ABB7-B649F6CACAAD}" dt="2018-09-20T22:18:00.473" v="2510" actId="20577"/>
          <ac:spMkLst>
            <pc:docMk/>
            <pc:sldMk cId="2245503232" sldId="274"/>
            <ac:spMk id="2" creationId="{00000000-0000-0000-0000-000000000000}"/>
          </ac:spMkLst>
        </pc:spChg>
      </pc:sldChg>
      <pc:sldChg chg="del">
        <pc:chgData name="Erastus Ochieng" userId="c810b8b9-44c4-4ce2-8a44-d049b1bdb73d" providerId="ADAL" clId="{CE27CDF0-B6A3-48FA-ABB7-B649F6CACAAD}" dt="2018-09-20T22:17:24.384" v="2491"/>
        <pc:sldMkLst>
          <pc:docMk/>
          <pc:sldMk cId="3101300776" sldId="274"/>
        </pc:sldMkLst>
      </pc:sldChg>
      <pc:sldChg chg="addSp delSp modSp">
        <pc:chgData name="Erastus Ochieng" userId="c810b8b9-44c4-4ce2-8a44-d049b1bdb73d" providerId="ADAL" clId="{CE27CDF0-B6A3-48FA-ABB7-B649F6CACAAD}" dt="2018-09-20T22:37:55.499" v="4070" actId="14100"/>
        <pc:sldMkLst>
          <pc:docMk/>
          <pc:sldMk cId="1365259409" sldId="275"/>
        </pc:sldMkLst>
        <pc:spChg chg="del mod">
          <ac:chgData name="Erastus Ochieng" userId="c810b8b9-44c4-4ce2-8a44-d049b1bdb73d" providerId="ADAL" clId="{CE27CDF0-B6A3-48FA-ABB7-B649F6CACAAD}" dt="2018-09-20T22:31:24.480" v="3737" actId="478"/>
          <ac:spMkLst>
            <pc:docMk/>
            <pc:sldMk cId="1365259409" sldId="275"/>
            <ac:spMk id="15" creationId="{E1CDB2DF-31B9-4055-BCCC-8172875813A7}"/>
          </ac:spMkLst>
        </pc:spChg>
        <pc:graphicFrameChg chg="add mod">
          <ac:chgData name="Erastus Ochieng" userId="c810b8b9-44c4-4ce2-8a44-d049b1bdb73d" providerId="ADAL" clId="{CE27CDF0-B6A3-48FA-ABB7-B649F6CACAAD}" dt="2018-09-20T22:37:55.499" v="4070" actId="14100"/>
          <ac:graphicFrameMkLst>
            <pc:docMk/>
            <pc:sldMk cId="1365259409" sldId="275"/>
            <ac:graphicFrameMk id="2" creationId="{B79F3404-EE31-4736-9424-7CF3668B0F18}"/>
          </ac:graphicFrameMkLst>
        </pc:graphicFrameChg>
      </pc:sldChg>
      <pc:sldChg chg="modSp">
        <pc:chgData name="Erastus Ochieng" userId="c810b8b9-44c4-4ce2-8a44-d049b1bdb73d" providerId="ADAL" clId="{CE27CDF0-B6A3-48FA-ABB7-B649F6CACAAD}" dt="2018-09-20T22:49:31.122" v="4957" actId="20577"/>
        <pc:sldMkLst>
          <pc:docMk/>
          <pc:sldMk cId="2700491630" sldId="276"/>
        </pc:sldMkLst>
        <pc:spChg chg="mod">
          <ac:chgData name="Erastus Ochieng" userId="c810b8b9-44c4-4ce2-8a44-d049b1bdb73d" providerId="ADAL" clId="{CE27CDF0-B6A3-48FA-ABB7-B649F6CACAAD}" dt="2018-09-20T22:49:31.122" v="4957" actId="20577"/>
          <ac:spMkLst>
            <pc:docMk/>
            <pc:sldMk cId="2700491630" sldId="276"/>
            <ac:spMk id="8" creationId="{00000000-0000-0000-0000-000000000000}"/>
          </ac:spMkLst>
        </pc:spChg>
        <pc:spChg chg="mod">
          <ac:chgData name="Erastus Ochieng" userId="c810b8b9-44c4-4ce2-8a44-d049b1bdb73d" providerId="ADAL" clId="{CE27CDF0-B6A3-48FA-ABB7-B649F6CACAAD}" dt="2018-09-20T22:48:55.015" v="4945" actId="20577"/>
          <ac:spMkLst>
            <pc:docMk/>
            <pc:sldMk cId="2700491630" sldId="276"/>
            <ac:spMk id="15" creationId="{E1CDB2DF-31B9-4055-BCCC-8172875813A7}"/>
          </ac:spMkLst>
        </pc:spChg>
      </pc:sldChg>
      <pc:sldChg chg="modSp">
        <pc:chgData name="Erastus Ochieng" userId="c810b8b9-44c4-4ce2-8a44-d049b1bdb73d" providerId="ADAL" clId="{CE27CDF0-B6A3-48FA-ABB7-B649F6CACAAD}" dt="2018-09-20T23:19:50.904" v="6143" actId="403"/>
        <pc:sldMkLst>
          <pc:docMk/>
          <pc:sldMk cId="4185754687" sldId="277"/>
        </pc:sldMkLst>
        <pc:spChg chg="mod">
          <ac:chgData name="Erastus Ochieng" userId="c810b8b9-44c4-4ce2-8a44-d049b1bdb73d" providerId="ADAL" clId="{CE27CDF0-B6A3-48FA-ABB7-B649F6CACAAD}" dt="2018-09-20T22:49:21.274" v="4949" actId="20577"/>
          <ac:spMkLst>
            <pc:docMk/>
            <pc:sldMk cId="4185754687" sldId="277"/>
            <ac:spMk id="8" creationId="{00000000-0000-0000-0000-000000000000}"/>
          </ac:spMkLst>
        </pc:spChg>
        <pc:graphicFrameChg chg="mod">
          <ac:chgData name="Erastus Ochieng" userId="c810b8b9-44c4-4ce2-8a44-d049b1bdb73d" providerId="ADAL" clId="{CE27CDF0-B6A3-48FA-ABB7-B649F6CACAAD}" dt="2018-09-20T23:19:50.904" v="6143" actId="403"/>
          <ac:graphicFrameMkLst>
            <pc:docMk/>
            <pc:sldMk cId="4185754687" sldId="277"/>
            <ac:graphicFrameMk id="2" creationId="{B79F3404-EE31-4736-9424-7CF3668B0F18}"/>
          </ac:graphicFrameMkLst>
        </pc:graphicFrameChg>
      </pc:sldChg>
      <pc:sldChg chg="modSp">
        <pc:chgData name="Erastus Ochieng" userId="c810b8b9-44c4-4ce2-8a44-d049b1bdb73d" providerId="ADAL" clId="{CE27CDF0-B6A3-48FA-ABB7-B649F6CACAAD}" dt="2018-09-20T23:11:49.218" v="5913" actId="20577"/>
        <pc:sldMkLst>
          <pc:docMk/>
          <pc:sldMk cId="3413796457" sldId="278"/>
        </pc:sldMkLst>
        <pc:spChg chg="mod">
          <ac:chgData name="Erastus Ochieng" userId="c810b8b9-44c4-4ce2-8a44-d049b1bdb73d" providerId="ADAL" clId="{CE27CDF0-B6A3-48FA-ABB7-B649F6CACAAD}" dt="2018-09-20T23:11:49.218" v="5913" actId="20577"/>
          <ac:spMkLst>
            <pc:docMk/>
            <pc:sldMk cId="3413796457" sldId="278"/>
            <ac:spMk id="8" creationId="{00000000-0000-0000-0000-000000000000}"/>
          </ac:spMkLst>
        </pc:spChg>
        <pc:spChg chg="mod">
          <ac:chgData name="Erastus Ochieng" userId="c810b8b9-44c4-4ce2-8a44-d049b1bdb73d" providerId="ADAL" clId="{CE27CDF0-B6A3-48FA-ABB7-B649F6CACAAD}" dt="2018-09-20T23:10:54.461" v="5905" actId="20577"/>
          <ac:spMkLst>
            <pc:docMk/>
            <pc:sldMk cId="3413796457" sldId="278"/>
            <ac:spMk id="15" creationId="{E1CDB2DF-31B9-4055-BCCC-8172875813A7}"/>
          </ac:spMkLst>
        </pc:spChg>
      </pc:sldChg>
      <pc:sldChg chg="modSp">
        <pc:chgData name="Erastus Ochieng" userId="c810b8b9-44c4-4ce2-8a44-d049b1bdb73d" providerId="ADAL" clId="{CE27CDF0-B6A3-48FA-ABB7-B649F6CACAAD}" dt="2018-09-20T23:15:14.916" v="6124" actId="20577"/>
        <pc:sldMkLst>
          <pc:docMk/>
          <pc:sldMk cId="2880069638" sldId="279"/>
        </pc:sldMkLst>
        <pc:spChg chg="mod">
          <ac:chgData name="Erastus Ochieng" userId="c810b8b9-44c4-4ce2-8a44-d049b1bdb73d" providerId="ADAL" clId="{CE27CDF0-B6A3-48FA-ABB7-B649F6CACAAD}" dt="2018-09-20T23:11:57.560" v="5917" actId="20577"/>
          <ac:spMkLst>
            <pc:docMk/>
            <pc:sldMk cId="2880069638" sldId="279"/>
            <ac:spMk id="8" creationId="{00000000-0000-0000-0000-000000000000}"/>
          </ac:spMkLst>
        </pc:spChg>
        <pc:graphicFrameChg chg="mod">
          <ac:chgData name="Erastus Ochieng" userId="c810b8b9-44c4-4ce2-8a44-d049b1bdb73d" providerId="ADAL" clId="{CE27CDF0-B6A3-48FA-ABB7-B649F6CACAAD}" dt="2018-09-20T23:15:14.916" v="6124" actId="20577"/>
          <ac:graphicFrameMkLst>
            <pc:docMk/>
            <pc:sldMk cId="2880069638" sldId="279"/>
            <ac:graphicFrameMk id="2" creationId="{B79F3404-EE31-4736-9424-7CF3668B0F18}"/>
          </ac:graphicFrameMkLst>
        </pc:graphicFrameChg>
      </pc:sldChg>
      <pc:sldChg chg="modSp">
        <pc:chgData name="Erastus Ochieng" userId="c810b8b9-44c4-4ce2-8a44-d049b1bdb73d" providerId="ADAL" clId="{CE27CDF0-B6A3-48FA-ABB7-B649F6CACAAD}" dt="2018-09-20T23:33:55.656" v="7411" actId="313"/>
        <pc:sldMkLst>
          <pc:docMk/>
          <pc:sldMk cId="2548978349" sldId="280"/>
        </pc:sldMkLst>
        <pc:spChg chg="mod">
          <ac:chgData name="Erastus Ochieng" userId="c810b8b9-44c4-4ce2-8a44-d049b1bdb73d" providerId="ADAL" clId="{CE27CDF0-B6A3-48FA-ABB7-B649F6CACAAD}" dt="2018-09-20T23:20:20.736" v="6155" actId="20577"/>
          <ac:spMkLst>
            <pc:docMk/>
            <pc:sldMk cId="2548978349" sldId="280"/>
            <ac:spMk id="8" creationId="{00000000-0000-0000-0000-000000000000}"/>
          </ac:spMkLst>
        </pc:spChg>
        <pc:spChg chg="mod">
          <ac:chgData name="Erastus Ochieng" userId="c810b8b9-44c4-4ce2-8a44-d049b1bdb73d" providerId="ADAL" clId="{CE27CDF0-B6A3-48FA-ABB7-B649F6CACAAD}" dt="2018-09-20T23:33:55.656" v="7411" actId="313"/>
          <ac:spMkLst>
            <pc:docMk/>
            <pc:sldMk cId="2548978349" sldId="280"/>
            <ac:spMk id="15" creationId="{E1CDB2DF-31B9-4055-BCCC-8172875813A7}"/>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17038495188101"/>
          <c:y val="7.000201495015973E-2"/>
          <c:w val="0.83557392825896759"/>
          <c:h val="0.60880873232165977"/>
        </c:manualLayout>
      </c:layout>
      <c:barChart>
        <c:barDir val="col"/>
        <c:grouping val="clustered"/>
        <c:varyColors val="0"/>
        <c:ser>
          <c:idx val="0"/>
          <c:order val="0"/>
          <c:tx>
            <c:strRef>
              <c:f>[Book1]Sheet1!$B$2</c:f>
              <c:strCache>
                <c:ptCount val="1"/>
                <c:pt idx="0">
                  <c:v>NO. OF SMALL HOLDER CONTRACTS</c:v>
                </c:pt>
              </c:strCache>
            </c:strRef>
          </c:tx>
          <c:spPr>
            <a:solidFill>
              <a:schemeClr val="accent1"/>
            </a:solidFill>
            <a:ln>
              <a:noFill/>
            </a:ln>
            <a:effectLst/>
          </c:spPr>
          <c:invertIfNegative val="0"/>
          <c:cat>
            <c:strRef>
              <c:f>[Book1]Sheet1!$A$3:$A$9</c:f>
              <c:strCache>
                <c:ptCount val="7"/>
                <c:pt idx="0">
                  <c:v>Planet Guarantee (Burkina Faso)</c:v>
                </c:pt>
                <c:pt idx="1">
                  <c:v>ILRI and partners (Ethiopia and Kenya)</c:v>
                </c:pt>
                <c:pt idx="2">
                  <c:v>MicroEnsure (Rwanda)</c:v>
                </c:pt>
                <c:pt idx="3">
                  <c:v>Planet Guarantee (Senegal)</c:v>
                </c:pt>
                <c:pt idx="4">
                  <c:v>Pula (Kenya, Rwanda, Uganda, Nigria, Ethiopia, Malawi)</c:v>
                </c:pt>
                <c:pt idx="5">
                  <c:v>ACRE Africa (Kenya, Tanzania, Rwanda)</c:v>
                </c:pt>
                <c:pt idx="6">
                  <c:v>Risk Shield/Agriservices (Zambia)</c:v>
                </c:pt>
              </c:strCache>
            </c:strRef>
          </c:cat>
          <c:val>
            <c:numRef>
              <c:f>[Book1]Sheet1!$B$3:$B$9</c:f>
              <c:numCache>
                <c:formatCode>_(* #,##0.00_);_(* \(#,##0.00\);_(* "-"??_);_(@_)</c:formatCode>
                <c:ptCount val="7"/>
                <c:pt idx="0">
                  <c:v>18000</c:v>
                </c:pt>
                <c:pt idx="1">
                  <c:v>23000</c:v>
                </c:pt>
                <c:pt idx="2">
                  <c:v>24000</c:v>
                </c:pt>
                <c:pt idx="3">
                  <c:v>29956</c:v>
                </c:pt>
                <c:pt idx="4">
                  <c:v>611000</c:v>
                </c:pt>
                <c:pt idx="5">
                  <c:v>1000000</c:v>
                </c:pt>
                <c:pt idx="6">
                  <c:v>1059214</c:v>
                </c:pt>
              </c:numCache>
            </c:numRef>
          </c:val>
          <c:extLst>
            <c:ext xmlns:c16="http://schemas.microsoft.com/office/drawing/2014/chart" uri="{C3380CC4-5D6E-409C-BE32-E72D297353CC}">
              <c16:uniqueId val="{00000000-CD46-41DD-9BF5-E3C94A888112}"/>
            </c:ext>
          </c:extLst>
        </c:ser>
        <c:dLbls>
          <c:showLegendKey val="0"/>
          <c:showVal val="0"/>
          <c:showCatName val="0"/>
          <c:showSerName val="0"/>
          <c:showPercent val="0"/>
          <c:showBubbleSize val="0"/>
        </c:dLbls>
        <c:gapWidth val="219"/>
        <c:overlap val="-27"/>
        <c:axId val="545584128"/>
        <c:axId val="545595552"/>
      </c:barChart>
      <c:catAx>
        <c:axId val="545584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5595552"/>
        <c:crosses val="autoZero"/>
        <c:auto val="1"/>
        <c:lblAlgn val="ctr"/>
        <c:lblOffset val="100"/>
        <c:noMultiLvlLbl val="0"/>
      </c:catAx>
      <c:valAx>
        <c:axId val="545595552"/>
        <c:scaling>
          <c:orientation val="minMax"/>
        </c:scaling>
        <c:delete val="0"/>
        <c:axPos val="l"/>
        <c:majorGridlines>
          <c:spPr>
            <a:ln w="9525" cap="flat" cmpd="sng" algn="ctr">
              <a:solidFill>
                <a:schemeClr val="tx1">
                  <a:lumMod val="15000"/>
                  <a:lumOff val="85000"/>
                </a:schemeClr>
              </a:solidFill>
              <a:round/>
            </a:ln>
            <a:effectLst/>
          </c:spPr>
        </c:majorGridlines>
        <c:numFmt formatCode="_(* #,##0.00_);_(* \(#,##0.0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5584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[Book1]Sheet1!$B$28</c:f>
              <c:strCache>
                <c:ptCount val="1"/>
                <c:pt idx="0">
                  <c:v>NO. OF CONTRCTS MAJOR COUNTRIES GLOBALLY (in'000)</c:v>
                </c:pt>
              </c:strCache>
            </c:strRef>
          </c:tx>
          <c:spPr>
            <a:solidFill>
              <a:schemeClr val="accent1"/>
            </a:solidFill>
            <a:ln>
              <a:noFill/>
            </a:ln>
            <a:effectLst/>
          </c:spPr>
          <c:invertIfNegative val="0"/>
          <c:cat>
            <c:strRef>
              <c:f>[Book1]Sheet1!$A$29:$A$31</c:f>
              <c:strCache>
                <c:ptCount val="3"/>
                <c:pt idx="0">
                  <c:v>Mexico</c:v>
                </c:pt>
                <c:pt idx="1">
                  <c:v>Turkey </c:v>
                </c:pt>
                <c:pt idx="2">
                  <c:v>India</c:v>
                </c:pt>
              </c:strCache>
            </c:strRef>
          </c:cat>
          <c:val>
            <c:numRef>
              <c:f>[Book1]Sheet1!$B$29:$B$31</c:f>
              <c:numCache>
                <c:formatCode>_(* #,##0_);_(* \(#,##0\);_(* "-"??_);_(@_)</c:formatCode>
                <c:ptCount val="3"/>
                <c:pt idx="0">
                  <c:v>2520</c:v>
                </c:pt>
                <c:pt idx="1">
                  <c:v>8000</c:v>
                </c:pt>
                <c:pt idx="2">
                  <c:v>57100</c:v>
                </c:pt>
              </c:numCache>
            </c:numRef>
          </c:val>
          <c:extLst>
            <c:ext xmlns:c16="http://schemas.microsoft.com/office/drawing/2014/chart" uri="{C3380CC4-5D6E-409C-BE32-E72D297353CC}">
              <c16:uniqueId val="{00000000-65BB-4D4E-97F2-4050E38508D8}"/>
            </c:ext>
          </c:extLst>
        </c:ser>
        <c:dLbls>
          <c:showLegendKey val="0"/>
          <c:showVal val="0"/>
          <c:showCatName val="0"/>
          <c:showSerName val="0"/>
          <c:showPercent val="0"/>
          <c:showBubbleSize val="0"/>
        </c:dLbls>
        <c:gapWidth val="182"/>
        <c:axId val="545592832"/>
        <c:axId val="545595008"/>
      </c:barChart>
      <c:catAx>
        <c:axId val="5455928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45595008"/>
        <c:crossesAt val="0.4"/>
        <c:auto val="1"/>
        <c:lblAlgn val="ctr"/>
        <c:lblOffset val="100"/>
        <c:noMultiLvlLbl val="0"/>
      </c:catAx>
      <c:valAx>
        <c:axId val="545595008"/>
        <c:scaling>
          <c:orientation val="minMax"/>
        </c:scaling>
        <c:delete val="0"/>
        <c:axPos val="b"/>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5592832"/>
        <c:crosses val="autoZero"/>
        <c:crossBetween val="between"/>
        <c:minorUnit val="200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700670-557A-46AC-8DBC-EC1D1612C24D}"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en-US"/>
        </a:p>
      </dgm:t>
    </dgm:pt>
    <dgm:pt modelId="{55A1CE4A-72A6-4F52-A013-B0AC0523CB2B}">
      <dgm:prSet phldrT="[Text]"/>
      <dgm:spPr/>
      <dgm:t>
        <a:bodyPr/>
        <a:lstStyle/>
        <a:p>
          <a:r>
            <a:rPr lang="en-US" dirty="0"/>
            <a:t>Development </a:t>
          </a:r>
          <a:r>
            <a:rPr lang="en-US" dirty="0" err="1"/>
            <a:t>organisations</a:t>
          </a:r>
          <a:endParaRPr lang="en-US" dirty="0"/>
        </a:p>
      </dgm:t>
    </dgm:pt>
    <dgm:pt modelId="{3DD7CEC7-D746-4095-8DFC-A2F58B718B02}" type="parTrans" cxnId="{93F1D65F-D5E3-445D-8588-BB2334C8F1E2}">
      <dgm:prSet/>
      <dgm:spPr/>
      <dgm:t>
        <a:bodyPr/>
        <a:lstStyle/>
        <a:p>
          <a:endParaRPr lang="en-US"/>
        </a:p>
      </dgm:t>
    </dgm:pt>
    <dgm:pt modelId="{68CD3856-9B7F-48D7-8D71-4AE5F758D41E}" type="sibTrans" cxnId="{93F1D65F-D5E3-445D-8588-BB2334C8F1E2}">
      <dgm:prSet/>
      <dgm:spPr/>
      <dgm:t>
        <a:bodyPr/>
        <a:lstStyle/>
        <a:p>
          <a:endParaRPr lang="en-US"/>
        </a:p>
      </dgm:t>
    </dgm:pt>
    <dgm:pt modelId="{327D69A7-16B0-4499-89B9-D769328DAA37}">
      <dgm:prSet phldrT="[Text]"/>
      <dgm:spPr/>
      <dgm:t>
        <a:bodyPr/>
        <a:lstStyle/>
        <a:p>
          <a:r>
            <a:rPr lang="en-US" dirty="0"/>
            <a:t>Syngenta Foundation</a:t>
          </a:r>
        </a:p>
      </dgm:t>
    </dgm:pt>
    <dgm:pt modelId="{7BDD4776-93A7-4B0A-9A6E-6D32D6B9BB3E}" type="parTrans" cxnId="{7133E881-9765-459C-A719-2F1DD7A497F0}">
      <dgm:prSet/>
      <dgm:spPr/>
      <dgm:t>
        <a:bodyPr/>
        <a:lstStyle/>
        <a:p>
          <a:endParaRPr lang="en-US"/>
        </a:p>
      </dgm:t>
    </dgm:pt>
    <dgm:pt modelId="{F1393D06-BB36-442B-AA57-16943AE90C8B}" type="sibTrans" cxnId="{7133E881-9765-459C-A719-2F1DD7A497F0}">
      <dgm:prSet/>
      <dgm:spPr/>
      <dgm:t>
        <a:bodyPr/>
        <a:lstStyle/>
        <a:p>
          <a:endParaRPr lang="en-US"/>
        </a:p>
      </dgm:t>
    </dgm:pt>
    <dgm:pt modelId="{30338FAE-A9A2-4F57-BB0D-3D555506EA11}">
      <dgm:prSet phldrT="[Text]"/>
      <dgm:spPr/>
      <dgm:t>
        <a:bodyPr/>
        <a:lstStyle/>
        <a:p>
          <a:r>
            <a:rPr lang="en-US" dirty="0"/>
            <a:t>Government Agencies</a:t>
          </a:r>
        </a:p>
      </dgm:t>
    </dgm:pt>
    <dgm:pt modelId="{1B269393-F6DD-433F-BD64-039DFA105B80}" type="parTrans" cxnId="{ED35D79D-0F8A-4BF2-A2E7-CAB12FCE3150}">
      <dgm:prSet/>
      <dgm:spPr/>
      <dgm:t>
        <a:bodyPr/>
        <a:lstStyle/>
        <a:p>
          <a:endParaRPr lang="en-US"/>
        </a:p>
      </dgm:t>
    </dgm:pt>
    <dgm:pt modelId="{CEB64C00-60AC-4880-8FC9-E0EEA8F2B078}" type="sibTrans" cxnId="{ED35D79D-0F8A-4BF2-A2E7-CAB12FCE3150}">
      <dgm:prSet/>
      <dgm:spPr/>
      <dgm:t>
        <a:bodyPr/>
        <a:lstStyle/>
        <a:p>
          <a:endParaRPr lang="en-US"/>
        </a:p>
      </dgm:t>
    </dgm:pt>
    <dgm:pt modelId="{651A2A4D-9161-4EA5-9D12-8144F452E4C1}">
      <dgm:prSet phldrT="[Text]"/>
      <dgm:spPr/>
      <dgm:t>
        <a:bodyPr/>
        <a:lstStyle/>
        <a:p>
          <a:r>
            <a:rPr lang="en-US" dirty="0"/>
            <a:t>Weather Monitoring partners</a:t>
          </a:r>
        </a:p>
      </dgm:t>
    </dgm:pt>
    <dgm:pt modelId="{069DADCA-2440-4F39-AF13-74896738B1FF}" type="parTrans" cxnId="{2364AAF7-38E2-402C-8138-1301719C9682}">
      <dgm:prSet/>
      <dgm:spPr/>
      <dgm:t>
        <a:bodyPr/>
        <a:lstStyle/>
        <a:p>
          <a:endParaRPr lang="en-US"/>
        </a:p>
      </dgm:t>
    </dgm:pt>
    <dgm:pt modelId="{FFD0C510-F87F-42F1-B320-DDCB17D8F9DA}" type="sibTrans" cxnId="{2364AAF7-38E2-402C-8138-1301719C9682}">
      <dgm:prSet/>
      <dgm:spPr/>
      <dgm:t>
        <a:bodyPr/>
        <a:lstStyle/>
        <a:p>
          <a:endParaRPr lang="en-US"/>
        </a:p>
      </dgm:t>
    </dgm:pt>
    <dgm:pt modelId="{2E9F7BA2-01B6-457F-A02B-FB9A5C4824C3}">
      <dgm:prSet phldrT="[Text]"/>
      <dgm:spPr/>
      <dgm:t>
        <a:bodyPr/>
        <a:lstStyle/>
        <a:p>
          <a:r>
            <a:rPr lang="en-US" dirty="0"/>
            <a:t>Private Sector</a:t>
          </a:r>
        </a:p>
      </dgm:t>
    </dgm:pt>
    <dgm:pt modelId="{16127F50-E932-4107-B479-7D2E756B00F9}" type="parTrans" cxnId="{3DD3E6E8-027F-4BD9-83E2-4B2AB63E59EC}">
      <dgm:prSet/>
      <dgm:spPr/>
      <dgm:t>
        <a:bodyPr/>
        <a:lstStyle/>
        <a:p>
          <a:endParaRPr lang="en-US"/>
        </a:p>
      </dgm:t>
    </dgm:pt>
    <dgm:pt modelId="{28F98C90-9F62-40CF-B616-A99D50E8C49E}" type="sibTrans" cxnId="{3DD3E6E8-027F-4BD9-83E2-4B2AB63E59EC}">
      <dgm:prSet/>
      <dgm:spPr/>
      <dgm:t>
        <a:bodyPr/>
        <a:lstStyle/>
        <a:p>
          <a:endParaRPr lang="en-US"/>
        </a:p>
      </dgm:t>
    </dgm:pt>
    <dgm:pt modelId="{499F91E9-19A1-491B-9789-A73FAF4ADE14}">
      <dgm:prSet phldrT="[Text]"/>
      <dgm:spPr/>
      <dgm:t>
        <a:bodyPr/>
        <a:lstStyle/>
        <a:p>
          <a:r>
            <a:rPr lang="en-US" dirty="0"/>
            <a:t>Insurance Companies</a:t>
          </a:r>
        </a:p>
      </dgm:t>
    </dgm:pt>
    <dgm:pt modelId="{3200F893-E2CA-4301-8F7B-9934999F2BD6}" type="parTrans" cxnId="{F811AAFB-4613-44AB-99BC-9B7D6B8ED8F7}">
      <dgm:prSet/>
      <dgm:spPr/>
      <dgm:t>
        <a:bodyPr/>
        <a:lstStyle/>
        <a:p>
          <a:endParaRPr lang="en-US"/>
        </a:p>
      </dgm:t>
    </dgm:pt>
    <dgm:pt modelId="{1E6CBF42-CB78-48EE-9860-5599F4238D19}" type="sibTrans" cxnId="{F811AAFB-4613-44AB-99BC-9B7D6B8ED8F7}">
      <dgm:prSet/>
      <dgm:spPr/>
      <dgm:t>
        <a:bodyPr/>
        <a:lstStyle/>
        <a:p>
          <a:endParaRPr lang="en-US"/>
        </a:p>
      </dgm:t>
    </dgm:pt>
    <dgm:pt modelId="{D94D5D6E-CA59-498B-8116-B02818B8CF3C}">
      <dgm:prSet phldrT="[Text]"/>
      <dgm:spPr/>
      <dgm:t>
        <a:bodyPr/>
        <a:lstStyle/>
        <a:p>
          <a:r>
            <a:rPr lang="en-US" dirty="0"/>
            <a:t>Distribution channels</a:t>
          </a:r>
        </a:p>
      </dgm:t>
    </dgm:pt>
    <dgm:pt modelId="{06909045-FDE7-424F-92CD-D38746D2F2F5}" type="parTrans" cxnId="{C31C3F7D-F45C-416B-8AB0-11DC51E1E949}">
      <dgm:prSet/>
      <dgm:spPr/>
      <dgm:t>
        <a:bodyPr/>
        <a:lstStyle/>
        <a:p>
          <a:endParaRPr lang="en-US"/>
        </a:p>
      </dgm:t>
    </dgm:pt>
    <dgm:pt modelId="{FEEBDAEA-6C4C-4C6C-B661-7D67C3B032B3}" type="sibTrans" cxnId="{C31C3F7D-F45C-416B-8AB0-11DC51E1E949}">
      <dgm:prSet/>
      <dgm:spPr/>
      <dgm:t>
        <a:bodyPr/>
        <a:lstStyle/>
        <a:p>
          <a:endParaRPr lang="en-US"/>
        </a:p>
      </dgm:t>
    </dgm:pt>
    <dgm:pt modelId="{D13BF6D5-1485-4505-9C6B-63054C440B83}">
      <dgm:prSet phldrT="[Text]"/>
      <dgm:spPr/>
      <dgm:t>
        <a:bodyPr/>
        <a:lstStyle/>
        <a:p>
          <a:r>
            <a:rPr lang="en-US" dirty="0"/>
            <a:t>SACCOs</a:t>
          </a:r>
        </a:p>
      </dgm:t>
    </dgm:pt>
    <dgm:pt modelId="{2B3E0398-F316-4C1A-BC84-671A390369D4}" type="parTrans" cxnId="{A21C92E6-A8B5-4F83-A5C8-066B695C371C}">
      <dgm:prSet/>
      <dgm:spPr/>
      <dgm:t>
        <a:bodyPr/>
        <a:lstStyle/>
        <a:p>
          <a:endParaRPr lang="en-US"/>
        </a:p>
      </dgm:t>
    </dgm:pt>
    <dgm:pt modelId="{2E723DC9-CA74-44A2-AF25-4EAC5DEA0254}" type="sibTrans" cxnId="{A21C92E6-A8B5-4F83-A5C8-066B695C371C}">
      <dgm:prSet/>
      <dgm:spPr/>
      <dgm:t>
        <a:bodyPr/>
        <a:lstStyle/>
        <a:p>
          <a:endParaRPr lang="en-US"/>
        </a:p>
      </dgm:t>
    </dgm:pt>
    <dgm:pt modelId="{80BFC921-014C-4CE5-A7EE-A0D34D5BA8B7}">
      <dgm:prSet phldrT="[Text]"/>
      <dgm:spPr/>
      <dgm:t>
        <a:bodyPr/>
        <a:lstStyle/>
        <a:p>
          <a:r>
            <a:rPr lang="en-US" dirty="0"/>
            <a:t>International Finance Cooperation</a:t>
          </a:r>
        </a:p>
      </dgm:t>
    </dgm:pt>
    <dgm:pt modelId="{D6EFB62D-E863-4D80-937F-924F78409526}" type="parTrans" cxnId="{9CDE9172-0635-428C-9D97-97BD3CEE6788}">
      <dgm:prSet/>
      <dgm:spPr/>
      <dgm:t>
        <a:bodyPr/>
        <a:lstStyle/>
        <a:p>
          <a:endParaRPr lang="en-US"/>
        </a:p>
      </dgm:t>
    </dgm:pt>
    <dgm:pt modelId="{52665426-3EB2-41DB-9F57-2568F9D02962}" type="sibTrans" cxnId="{9CDE9172-0635-428C-9D97-97BD3CEE6788}">
      <dgm:prSet/>
      <dgm:spPr/>
      <dgm:t>
        <a:bodyPr/>
        <a:lstStyle/>
        <a:p>
          <a:endParaRPr lang="en-US"/>
        </a:p>
      </dgm:t>
    </dgm:pt>
    <dgm:pt modelId="{D2B2D4EC-C668-437E-B51A-49ADC611F6B8}">
      <dgm:prSet phldrT="[Text]"/>
      <dgm:spPr/>
      <dgm:t>
        <a:bodyPr/>
        <a:lstStyle/>
        <a:p>
          <a:r>
            <a:rPr lang="en-US" dirty="0"/>
            <a:t>Lundin Foundation	</a:t>
          </a:r>
        </a:p>
      </dgm:t>
    </dgm:pt>
    <dgm:pt modelId="{FF93E15A-D265-4B61-845D-3007CC966ED3}" type="parTrans" cxnId="{C82B9ACE-7643-48B9-AD27-6C1CC7A193B5}">
      <dgm:prSet/>
      <dgm:spPr/>
      <dgm:t>
        <a:bodyPr/>
        <a:lstStyle/>
        <a:p>
          <a:endParaRPr lang="en-US"/>
        </a:p>
      </dgm:t>
    </dgm:pt>
    <dgm:pt modelId="{C57CDCBA-4D11-42FE-BA3D-ACD09BEC568F}" type="sibTrans" cxnId="{C82B9ACE-7643-48B9-AD27-6C1CC7A193B5}">
      <dgm:prSet/>
      <dgm:spPr/>
      <dgm:t>
        <a:bodyPr/>
        <a:lstStyle/>
        <a:p>
          <a:endParaRPr lang="en-US"/>
        </a:p>
      </dgm:t>
    </dgm:pt>
    <dgm:pt modelId="{0355A052-B517-4878-9E5F-5ED45A30074B}">
      <dgm:prSet phldrT="[Text]"/>
      <dgm:spPr/>
      <dgm:t>
        <a:bodyPr/>
        <a:lstStyle/>
        <a:p>
          <a:endParaRPr lang="en-US" dirty="0"/>
        </a:p>
      </dgm:t>
    </dgm:pt>
    <dgm:pt modelId="{A036F2DD-FD7A-46CF-9505-97FC63218746}" type="parTrans" cxnId="{D7ECADC9-0C35-46E2-B6AC-815343A29A79}">
      <dgm:prSet/>
      <dgm:spPr/>
      <dgm:t>
        <a:bodyPr/>
        <a:lstStyle/>
        <a:p>
          <a:endParaRPr lang="en-US"/>
        </a:p>
      </dgm:t>
    </dgm:pt>
    <dgm:pt modelId="{175EE1A4-AB50-4650-A20A-2110E80764EE}" type="sibTrans" cxnId="{D7ECADC9-0C35-46E2-B6AC-815343A29A79}">
      <dgm:prSet/>
      <dgm:spPr/>
      <dgm:t>
        <a:bodyPr/>
        <a:lstStyle/>
        <a:p>
          <a:endParaRPr lang="en-US"/>
        </a:p>
      </dgm:t>
    </dgm:pt>
    <dgm:pt modelId="{83D2E215-C83E-4EA7-923B-446DCE22D75F}">
      <dgm:prSet/>
      <dgm:spPr/>
      <dgm:t>
        <a:bodyPr/>
        <a:lstStyle/>
        <a:p>
          <a:r>
            <a:rPr lang="en-US"/>
            <a:t>Financial Institutions</a:t>
          </a:r>
          <a:endParaRPr lang="en-US" dirty="0"/>
        </a:p>
      </dgm:t>
    </dgm:pt>
    <dgm:pt modelId="{B1198E1E-7A29-4BE2-9BF1-F7483BF825C9}" type="parTrans" cxnId="{3BF2166D-07A1-4F43-83CF-6A9692962313}">
      <dgm:prSet/>
      <dgm:spPr/>
      <dgm:t>
        <a:bodyPr/>
        <a:lstStyle/>
        <a:p>
          <a:endParaRPr lang="en-US"/>
        </a:p>
      </dgm:t>
    </dgm:pt>
    <dgm:pt modelId="{E3870B05-1996-453E-A701-17A3D96DD9A6}" type="sibTrans" cxnId="{3BF2166D-07A1-4F43-83CF-6A9692962313}">
      <dgm:prSet/>
      <dgm:spPr/>
      <dgm:t>
        <a:bodyPr/>
        <a:lstStyle/>
        <a:p>
          <a:endParaRPr lang="en-US"/>
        </a:p>
      </dgm:t>
    </dgm:pt>
    <dgm:pt modelId="{C18FC80B-4A2F-4027-9325-231CD3DA3D03}">
      <dgm:prSet/>
      <dgm:spPr/>
      <dgm:t>
        <a:bodyPr/>
        <a:lstStyle/>
        <a:p>
          <a:r>
            <a:rPr lang="en-US"/>
            <a:t>Input Manufacturers</a:t>
          </a:r>
          <a:endParaRPr lang="en-US" dirty="0"/>
        </a:p>
      </dgm:t>
    </dgm:pt>
    <dgm:pt modelId="{22EC6BC5-B47D-44CF-9D13-DEA5600AC489}" type="parTrans" cxnId="{15740B83-E30B-4267-BE17-25516150FAB7}">
      <dgm:prSet/>
      <dgm:spPr/>
      <dgm:t>
        <a:bodyPr/>
        <a:lstStyle/>
        <a:p>
          <a:endParaRPr lang="en-US"/>
        </a:p>
      </dgm:t>
    </dgm:pt>
    <dgm:pt modelId="{F3FFAFA2-7FC0-4489-BF69-3EC868410837}" type="sibTrans" cxnId="{15740B83-E30B-4267-BE17-25516150FAB7}">
      <dgm:prSet/>
      <dgm:spPr/>
      <dgm:t>
        <a:bodyPr/>
        <a:lstStyle/>
        <a:p>
          <a:endParaRPr lang="en-US"/>
        </a:p>
      </dgm:t>
    </dgm:pt>
    <dgm:pt modelId="{55040B26-36AC-4A73-BC7F-DED115A32476}">
      <dgm:prSet phldrT="[Text]"/>
      <dgm:spPr/>
      <dgm:t>
        <a:bodyPr/>
        <a:lstStyle/>
        <a:p>
          <a:r>
            <a:rPr lang="en-US" dirty="0"/>
            <a:t>Min. of Agriculture</a:t>
          </a:r>
        </a:p>
      </dgm:t>
    </dgm:pt>
    <dgm:pt modelId="{AD9B97AC-0AE8-4116-8CCD-27D651692DC4}" type="parTrans" cxnId="{CF247745-9960-4EFA-8078-8E50E92E8634}">
      <dgm:prSet/>
      <dgm:spPr/>
      <dgm:t>
        <a:bodyPr/>
        <a:lstStyle/>
        <a:p>
          <a:endParaRPr lang="en-US"/>
        </a:p>
      </dgm:t>
    </dgm:pt>
    <dgm:pt modelId="{10236549-3538-4B29-B1DB-BA2E570387F2}" type="sibTrans" cxnId="{CF247745-9960-4EFA-8078-8E50E92E8634}">
      <dgm:prSet/>
      <dgm:spPr/>
      <dgm:t>
        <a:bodyPr/>
        <a:lstStyle/>
        <a:p>
          <a:endParaRPr lang="en-US"/>
        </a:p>
      </dgm:t>
    </dgm:pt>
    <dgm:pt modelId="{E8045782-C0CA-4398-8085-261D523DF0A9}">
      <dgm:prSet phldrT="[Text]"/>
      <dgm:spPr/>
      <dgm:t>
        <a:bodyPr/>
        <a:lstStyle/>
        <a:p>
          <a:r>
            <a:rPr lang="en-US" dirty="0"/>
            <a:t>Mobile Network Operators</a:t>
          </a:r>
        </a:p>
      </dgm:t>
    </dgm:pt>
    <dgm:pt modelId="{44AE05A5-EFA6-41CD-A051-3485E8735B2B}" type="parTrans" cxnId="{4542B62A-FE26-4406-AFC5-292AD530557A}">
      <dgm:prSet/>
      <dgm:spPr/>
      <dgm:t>
        <a:bodyPr/>
        <a:lstStyle/>
        <a:p>
          <a:endParaRPr lang="en-US"/>
        </a:p>
      </dgm:t>
    </dgm:pt>
    <dgm:pt modelId="{AAAE2A88-117A-4707-AEB7-4604D04F9810}" type="sibTrans" cxnId="{4542B62A-FE26-4406-AFC5-292AD530557A}">
      <dgm:prSet/>
      <dgm:spPr/>
      <dgm:t>
        <a:bodyPr/>
        <a:lstStyle/>
        <a:p>
          <a:endParaRPr lang="en-US"/>
        </a:p>
      </dgm:t>
    </dgm:pt>
    <dgm:pt modelId="{913BD6AE-4B8B-4C0B-8D72-8EEFF26E52A9}">
      <dgm:prSet phldrT="[Text]"/>
      <dgm:spPr/>
      <dgm:t>
        <a:bodyPr/>
        <a:lstStyle/>
        <a:p>
          <a:r>
            <a:rPr lang="en-US" dirty="0"/>
            <a:t>Agrovets</a:t>
          </a:r>
        </a:p>
      </dgm:t>
    </dgm:pt>
    <dgm:pt modelId="{3375434F-2694-48AD-80E7-B10192DDB775}" type="parTrans" cxnId="{048EE180-F702-4F71-98DC-9E5573175AA2}">
      <dgm:prSet/>
      <dgm:spPr/>
      <dgm:t>
        <a:bodyPr/>
        <a:lstStyle/>
        <a:p>
          <a:endParaRPr lang="en-US"/>
        </a:p>
      </dgm:t>
    </dgm:pt>
    <dgm:pt modelId="{FFE369E9-B5C8-4762-886E-22C8E62F2789}" type="sibTrans" cxnId="{048EE180-F702-4F71-98DC-9E5573175AA2}">
      <dgm:prSet/>
      <dgm:spPr/>
      <dgm:t>
        <a:bodyPr/>
        <a:lstStyle/>
        <a:p>
          <a:endParaRPr lang="en-US"/>
        </a:p>
      </dgm:t>
    </dgm:pt>
    <dgm:pt modelId="{D87F71A6-3F66-4A5D-B4F0-A21B2FF189B6}" type="pres">
      <dgm:prSet presAssocID="{E0700670-557A-46AC-8DBC-EC1D1612C24D}" presName="cycleMatrixDiagram" presStyleCnt="0">
        <dgm:presLayoutVars>
          <dgm:chMax val="1"/>
          <dgm:dir/>
          <dgm:animLvl val="lvl"/>
          <dgm:resizeHandles val="exact"/>
        </dgm:presLayoutVars>
      </dgm:prSet>
      <dgm:spPr/>
      <dgm:t>
        <a:bodyPr/>
        <a:lstStyle/>
        <a:p>
          <a:endParaRPr lang="en-US"/>
        </a:p>
      </dgm:t>
    </dgm:pt>
    <dgm:pt modelId="{C82C8635-27F6-41DC-A7E6-3D5E2870BD83}" type="pres">
      <dgm:prSet presAssocID="{E0700670-557A-46AC-8DBC-EC1D1612C24D}" presName="children" presStyleCnt="0"/>
      <dgm:spPr/>
    </dgm:pt>
    <dgm:pt modelId="{A219B7D9-D4EA-4D06-AB5F-02301BF696D3}" type="pres">
      <dgm:prSet presAssocID="{E0700670-557A-46AC-8DBC-EC1D1612C24D}" presName="child1group" presStyleCnt="0"/>
      <dgm:spPr/>
    </dgm:pt>
    <dgm:pt modelId="{7181A6D8-EF9F-4C5B-9579-208C013B3385}" type="pres">
      <dgm:prSet presAssocID="{E0700670-557A-46AC-8DBC-EC1D1612C24D}" presName="child1" presStyleLbl="bgAcc1" presStyleIdx="0" presStyleCnt="4"/>
      <dgm:spPr/>
      <dgm:t>
        <a:bodyPr/>
        <a:lstStyle/>
        <a:p>
          <a:endParaRPr lang="en-US"/>
        </a:p>
      </dgm:t>
    </dgm:pt>
    <dgm:pt modelId="{8A56DB60-C116-40FB-AFC9-C244587486F4}" type="pres">
      <dgm:prSet presAssocID="{E0700670-557A-46AC-8DBC-EC1D1612C24D}" presName="child1Text" presStyleLbl="bgAcc1" presStyleIdx="0" presStyleCnt="4">
        <dgm:presLayoutVars>
          <dgm:bulletEnabled val="1"/>
        </dgm:presLayoutVars>
      </dgm:prSet>
      <dgm:spPr/>
      <dgm:t>
        <a:bodyPr/>
        <a:lstStyle/>
        <a:p>
          <a:endParaRPr lang="en-US"/>
        </a:p>
      </dgm:t>
    </dgm:pt>
    <dgm:pt modelId="{F32AD77A-743B-4884-9A53-6BBA8D6C515F}" type="pres">
      <dgm:prSet presAssocID="{E0700670-557A-46AC-8DBC-EC1D1612C24D}" presName="child2group" presStyleCnt="0"/>
      <dgm:spPr/>
    </dgm:pt>
    <dgm:pt modelId="{3E875181-3971-4853-86C0-9E52E4DB4D8E}" type="pres">
      <dgm:prSet presAssocID="{E0700670-557A-46AC-8DBC-EC1D1612C24D}" presName="child2" presStyleLbl="bgAcc1" presStyleIdx="1" presStyleCnt="4"/>
      <dgm:spPr/>
      <dgm:t>
        <a:bodyPr/>
        <a:lstStyle/>
        <a:p>
          <a:endParaRPr lang="en-US"/>
        </a:p>
      </dgm:t>
    </dgm:pt>
    <dgm:pt modelId="{6D7CF52D-C8D5-480C-82DA-EBE16CD0BCAB}" type="pres">
      <dgm:prSet presAssocID="{E0700670-557A-46AC-8DBC-EC1D1612C24D}" presName="child2Text" presStyleLbl="bgAcc1" presStyleIdx="1" presStyleCnt="4">
        <dgm:presLayoutVars>
          <dgm:bulletEnabled val="1"/>
        </dgm:presLayoutVars>
      </dgm:prSet>
      <dgm:spPr/>
      <dgm:t>
        <a:bodyPr/>
        <a:lstStyle/>
        <a:p>
          <a:endParaRPr lang="en-US"/>
        </a:p>
      </dgm:t>
    </dgm:pt>
    <dgm:pt modelId="{010726B6-23DC-4E4B-9A80-4573BB014F82}" type="pres">
      <dgm:prSet presAssocID="{E0700670-557A-46AC-8DBC-EC1D1612C24D}" presName="child3group" presStyleCnt="0"/>
      <dgm:spPr/>
    </dgm:pt>
    <dgm:pt modelId="{2DDF478B-2AEF-40BD-B4E6-FB812E67FA3E}" type="pres">
      <dgm:prSet presAssocID="{E0700670-557A-46AC-8DBC-EC1D1612C24D}" presName="child3" presStyleLbl="bgAcc1" presStyleIdx="2" presStyleCnt="4"/>
      <dgm:spPr/>
      <dgm:t>
        <a:bodyPr/>
        <a:lstStyle/>
        <a:p>
          <a:endParaRPr lang="en-US"/>
        </a:p>
      </dgm:t>
    </dgm:pt>
    <dgm:pt modelId="{DAB11384-1C40-4E97-958A-C74F72B3FDD6}" type="pres">
      <dgm:prSet presAssocID="{E0700670-557A-46AC-8DBC-EC1D1612C24D}" presName="child3Text" presStyleLbl="bgAcc1" presStyleIdx="2" presStyleCnt="4">
        <dgm:presLayoutVars>
          <dgm:bulletEnabled val="1"/>
        </dgm:presLayoutVars>
      </dgm:prSet>
      <dgm:spPr/>
      <dgm:t>
        <a:bodyPr/>
        <a:lstStyle/>
        <a:p>
          <a:endParaRPr lang="en-US"/>
        </a:p>
      </dgm:t>
    </dgm:pt>
    <dgm:pt modelId="{3DBBF4C3-39BC-42CD-BE29-69D316BD6B14}" type="pres">
      <dgm:prSet presAssocID="{E0700670-557A-46AC-8DBC-EC1D1612C24D}" presName="child4group" presStyleCnt="0"/>
      <dgm:spPr/>
    </dgm:pt>
    <dgm:pt modelId="{7BB6B78F-20DD-4AA5-AC55-0A8CE67ADF7E}" type="pres">
      <dgm:prSet presAssocID="{E0700670-557A-46AC-8DBC-EC1D1612C24D}" presName="child4" presStyleLbl="bgAcc1" presStyleIdx="3" presStyleCnt="4"/>
      <dgm:spPr/>
      <dgm:t>
        <a:bodyPr/>
        <a:lstStyle/>
        <a:p>
          <a:endParaRPr lang="en-US"/>
        </a:p>
      </dgm:t>
    </dgm:pt>
    <dgm:pt modelId="{0B9AEA8F-84B9-4D10-951D-B1A237767713}" type="pres">
      <dgm:prSet presAssocID="{E0700670-557A-46AC-8DBC-EC1D1612C24D}" presName="child4Text" presStyleLbl="bgAcc1" presStyleIdx="3" presStyleCnt="4">
        <dgm:presLayoutVars>
          <dgm:bulletEnabled val="1"/>
        </dgm:presLayoutVars>
      </dgm:prSet>
      <dgm:spPr/>
      <dgm:t>
        <a:bodyPr/>
        <a:lstStyle/>
        <a:p>
          <a:endParaRPr lang="en-US"/>
        </a:p>
      </dgm:t>
    </dgm:pt>
    <dgm:pt modelId="{72B1A636-D489-4B9E-B0D4-73B5A41BD304}" type="pres">
      <dgm:prSet presAssocID="{E0700670-557A-46AC-8DBC-EC1D1612C24D}" presName="childPlaceholder" presStyleCnt="0"/>
      <dgm:spPr/>
    </dgm:pt>
    <dgm:pt modelId="{5DA2B0DD-CCC3-42E8-9E95-E7F8D09B2578}" type="pres">
      <dgm:prSet presAssocID="{E0700670-557A-46AC-8DBC-EC1D1612C24D}" presName="circle" presStyleCnt="0"/>
      <dgm:spPr/>
    </dgm:pt>
    <dgm:pt modelId="{F3F471BB-CAB0-4151-9056-46D961385246}" type="pres">
      <dgm:prSet presAssocID="{E0700670-557A-46AC-8DBC-EC1D1612C24D}" presName="quadrant1" presStyleLbl="node1" presStyleIdx="0" presStyleCnt="4">
        <dgm:presLayoutVars>
          <dgm:chMax val="1"/>
          <dgm:bulletEnabled val="1"/>
        </dgm:presLayoutVars>
      </dgm:prSet>
      <dgm:spPr/>
      <dgm:t>
        <a:bodyPr/>
        <a:lstStyle/>
        <a:p>
          <a:endParaRPr lang="en-US"/>
        </a:p>
      </dgm:t>
    </dgm:pt>
    <dgm:pt modelId="{1B5C2D82-9085-41A0-9BB1-9A37F2BB44BB}" type="pres">
      <dgm:prSet presAssocID="{E0700670-557A-46AC-8DBC-EC1D1612C24D}" presName="quadrant2" presStyleLbl="node1" presStyleIdx="1" presStyleCnt="4">
        <dgm:presLayoutVars>
          <dgm:chMax val="1"/>
          <dgm:bulletEnabled val="1"/>
        </dgm:presLayoutVars>
      </dgm:prSet>
      <dgm:spPr/>
      <dgm:t>
        <a:bodyPr/>
        <a:lstStyle/>
        <a:p>
          <a:endParaRPr lang="en-US"/>
        </a:p>
      </dgm:t>
    </dgm:pt>
    <dgm:pt modelId="{FB900C04-C84D-4DB4-B5C1-E1A29B8757DB}" type="pres">
      <dgm:prSet presAssocID="{E0700670-557A-46AC-8DBC-EC1D1612C24D}" presName="quadrant3" presStyleLbl="node1" presStyleIdx="2" presStyleCnt="4">
        <dgm:presLayoutVars>
          <dgm:chMax val="1"/>
          <dgm:bulletEnabled val="1"/>
        </dgm:presLayoutVars>
      </dgm:prSet>
      <dgm:spPr/>
      <dgm:t>
        <a:bodyPr/>
        <a:lstStyle/>
        <a:p>
          <a:endParaRPr lang="en-US"/>
        </a:p>
      </dgm:t>
    </dgm:pt>
    <dgm:pt modelId="{C9E89C29-D984-48BB-8278-83712FDCF021}" type="pres">
      <dgm:prSet presAssocID="{E0700670-557A-46AC-8DBC-EC1D1612C24D}" presName="quadrant4" presStyleLbl="node1" presStyleIdx="3" presStyleCnt="4">
        <dgm:presLayoutVars>
          <dgm:chMax val="1"/>
          <dgm:bulletEnabled val="1"/>
        </dgm:presLayoutVars>
      </dgm:prSet>
      <dgm:spPr/>
      <dgm:t>
        <a:bodyPr/>
        <a:lstStyle/>
        <a:p>
          <a:endParaRPr lang="en-US"/>
        </a:p>
      </dgm:t>
    </dgm:pt>
    <dgm:pt modelId="{FB08C60E-CDAB-45B3-BC9E-AF25AE0D344A}" type="pres">
      <dgm:prSet presAssocID="{E0700670-557A-46AC-8DBC-EC1D1612C24D}" presName="quadrantPlaceholder" presStyleCnt="0"/>
      <dgm:spPr/>
    </dgm:pt>
    <dgm:pt modelId="{42BC6EE8-AE0C-4D49-8680-8D073CDD6515}" type="pres">
      <dgm:prSet presAssocID="{E0700670-557A-46AC-8DBC-EC1D1612C24D}" presName="center1" presStyleLbl="fgShp" presStyleIdx="0" presStyleCnt="2"/>
      <dgm:spPr/>
    </dgm:pt>
    <dgm:pt modelId="{3EF5AA50-B764-47CB-82AB-6D2F4A2BEF7C}" type="pres">
      <dgm:prSet presAssocID="{E0700670-557A-46AC-8DBC-EC1D1612C24D}" presName="center2" presStyleLbl="fgShp" presStyleIdx="1" presStyleCnt="2"/>
      <dgm:spPr/>
    </dgm:pt>
  </dgm:ptLst>
  <dgm:cxnLst>
    <dgm:cxn modelId="{82CDFC25-9214-4772-839D-0F216CD48EC0}" type="presOf" srcId="{D2B2D4EC-C668-437E-B51A-49ADC611F6B8}" destId="{8A56DB60-C116-40FB-AFC9-C244587486F4}" srcOrd="1" destOrd="2" presId="urn:microsoft.com/office/officeart/2005/8/layout/cycle4"/>
    <dgm:cxn modelId="{F3A35627-B197-4BA9-BDAA-A1BF01567254}" type="presOf" srcId="{E0700670-557A-46AC-8DBC-EC1D1612C24D}" destId="{D87F71A6-3F66-4A5D-B4F0-A21B2FF189B6}" srcOrd="0" destOrd="0" presId="urn:microsoft.com/office/officeart/2005/8/layout/cycle4"/>
    <dgm:cxn modelId="{372FD3ED-7404-4190-9617-5662F6C5D2D9}" type="presOf" srcId="{30338FAE-A9A2-4F57-BB0D-3D555506EA11}" destId="{1B5C2D82-9085-41A0-9BB1-9A37F2BB44BB}" srcOrd="0" destOrd="0" presId="urn:microsoft.com/office/officeart/2005/8/layout/cycle4"/>
    <dgm:cxn modelId="{91966E75-1680-4059-A88D-84CD71634D0B}" type="presOf" srcId="{C18FC80B-4A2F-4027-9325-231CD3DA3D03}" destId="{2DDF478B-2AEF-40BD-B4E6-FB812E67FA3E}" srcOrd="0" destOrd="2" presId="urn:microsoft.com/office/officeart/2005/8/layout/cycle4"/>
    <dgm:cxn modelId="{61B9478F-8A0C-4718-B624-BD36409A1E43}" type="presOf" srcId="{55A1CE4A-72A6-4F52-A013-B0AC0523CB2B}" destId="{F3F471BB-CAB0-4151-9056-46D961385246}" srcOrd="0" destOrd="0" presId="urn:microsoft.com/office/officeart/2005/8/layout/cycle4"/>
    <dgm:cxn modelId="{9F35459D-EB1A-4718-AC42-99BA27790384}" type="presOf" srcId="{D2B2D4EC-C668-437E-B51A-49ADC611F6B8}" destId="{7181A6D8-EF9F-4C5B-9579-208C013B3385}" srcOrd="0" destOrd="2" presId="urn:microsoft.com/office/officeart/2005/8/layout/cycle4"/>
    <dgm:cxn modelId="{89476622-2170-4B32-8781-9620C924751C}" type="presOf" srcId="{651A2A4D-9161-4EA5-9D12-8144F452E4C1}" destId="{3E875181-3971-4853-86C0-9E52E4DB4D8E}" srcOrd="0" destOrd="0" presId="urn:microsoft.com/office/officeart/2005/8/layout/cycle4"/>
    <dgm:cxn modelId="{A21C92E6-A8B5-4F83-A5C8-066B695C371C}" srcId="{D94D5D6E-CA59-498B-8116-B02818B8CF3C}" destId="{D13BF6D5-1485-4505-9C6B-63054C440B83}" srcOrd="0" destOrd="0" parTransId="{2B3E0398-F316-4C1A-BC84-671A390369D4}" sibTransId="{2E723DC9-CA74-44A2-AF25-4EAC5DEA0254}"/>
    <dgm:cxn modelId="{C06E9902-C4A1-477A-96C2-6817E01657D9}" type="presOf" srcId="{0355A052-B517-4878-9E5F-5ED45A30074B}" destId="{3E875181-3971-4853-86C0-9E52E4DB4D8E}" srcOrd="0" destOrd="2" presId="urn:microsoft.com/office/officeart/2005/8/layout/cycle4"/>
    <dgm:cxn modelId="{93F1D65F-D5E3-445D-8588-BB2334C8F1E2}" srcId="{E0700670-557A-46AC-8DBC-EC1D1612C24D}" destId="{55A1CE4A-72A6-4F52-A013-B0AC0523CB2B}" srcOrd="0" destOrd="0" parTransId="{3DD7CEC7-D746-4095-8DFC-A2F58B718B02}" sibTransId="{68CD3856-9B7F-48D7-8D71-4AE5F758D41E}"/>
    <dgm:cxn modelId="{D7ECADC9-0C35-46E2-B6AC-815343A29A79}" srcId="{30338FAE-A9A2-4F57-BB0D-3D555506EA11}" destId="{0355A052-B517-4878-9E5F-5ED45A30074B}" srcOrd="2" destOrd="0" parTransId="{A036F2DD-FD7A-46CF-9505-97FC63218746}" sibTransId="{175EE1A4-AB50-4650-A20A-2110E80764EE}"/>
    <dgm:cxn modelId="{900BA8A9-E5F9-4205-94A8-6A118359B793}" type="presOf" srcId="{D13BF6D5-1485-4505-9C6B-63054C440B83}" destId="{0B9AEA8F-84B9-4D10-951D-B1A237767713}" srcOrd="1" destOrd="0" presId="urn:microsoft.com/office/officeart/2005/8/layout/cycle4"/>
    <dgm:cxn modelId="{9CDE9172-0635-428C-9D97-97BD3CEE6788}" srcId="{55A1CE4A-72A6-4F52-A013-B0AC0523CB2B}" destId="{80BFC921-014C-4CE5-A7EE-A0D34D5BA8B7}" srcOrd="1" destOrd="0" parTransId="{D6EFB62D-E863-4D80-937F-924F78409526}" sibTransId="{52665426-3EB2-41DB-9F57-2568F9D02962}"/>
    <dgm:cxn modelId="{2914AB18-FFF8-4987-87B0-4A8C690FA671}" type="presOf" srcId="{651A2A4D-9161-4EA5-9D12-8144F452E4C1}" destId="{6D7CF52D-C8D5-480C-82DA-EBE16CD0BCAB}" srcOrd="1" destOrd="0" presId="urn:microsoft.com/office/officeart/2005/8/layout/cycle4"/>
    <dgm:cxn modelId="{BA6CB3ED-6F6D-43BD-B350-617C3516EFDD}" type="presOf" srcId="{55040B26-36AC-4A73-BC7F-DED115A32476}" destId="{3E875181-3971-4853-86C0-9E52E4DB4D8E}" srcOrd="0" destOrd="1" presId="urn:microsoft.com/office/officeart/2005/8/layout/cycle4"/>
    <dgm:cxn modelId="{2364AAF7-38E2-402C-8138-1301719C9682}" srcId="{30338FAE-A9A2-4F57-BB0D-3D555506EA11}" destId="{651A2A4D-9161-4EA5-9D12-8144F452E4C1}" srcOrd="0" destOrd="0" parTransId="{069DADCA-2440-4F39-AF13-74896738B1FF}" sibTransId="{FFD0C510-F87F-42F1-B320-DDCB17D8F9DA}"/>
    <dgm:cxn modelId="{ED35D79D-0F8A-4BF2-A2E7-CAB12FCE3150}" srcId="{E0700670-557A-46AC-8DBC-EC1D1612C24D}" destId="{30338FAE-A9A2-4F57-BB0D-3D555506EA11}" srcOrd="1" destOrd="0" parTransId="{1B269393-F6DD-433F-BD64-039DFA105B80}" sibTransId="{CEB64C00-60AC-4880-8FC9-E0EEA8F2B078}"/>
    <dgm:cxn modelId="{3BF2166D-07A1-4F43-83CF-6A9692962313}" srcId="{2E9F7BA2-01B6-457F-A02B-FB9A5C4824C3}" destId="{83D2E215-C83E-4EA7-923B-446DCE22D75F}" srcOrd="1" destOrd="0" parTransId="{B1198E1E-7A29-4BE2-9BF1-F7483BF825C9}" sibTransId="{E3870B05-1996-453E-A701-17A3D96DD9A6}"/>
    <dgm:cxn modelId="{B37E4EB1-E4CB-4DC1-B5AC-4E327B945720}" type="presOf" srcId="{2E9F7BA2-01B6-457F-A02B-FB9A5C4824C3}" destId="{FB900C04-C84D-4DB4-B5C1-E1A29B8757DB}" srcOrd="0" destOrd="0" presId="urn:microsoft.com/office/officeart/2005/8/layout/cycle4"/>
    <dgm:cxn modelId="{3DD3E6E8-027F-4BD9-83E2-4B2AB63E59EC}" srcId="{E0700670-557A-46AC-8DBC-EC1D1612C24D}" destId="{2E9F7BA2-01B6-457F-A02B-FB9A5C4824C3}" srcOrd="2" destOrd="0" parTransId="{16127F50-E932-4107-B479-7D2E756B00F9}" sibTransId="{28F98C90-9F62-40CF-B616-A99D50E8C49E}"/>
    <dgm:cxn modelId="{048EE180-F702-4F71-98DC-9E5573175AA2}" srcId="{D94D5D6E-CA59-498B-8116-B02818B8CF3C}" destId="{913BD6AE-4B8B-4C0B-8D72-8EEFF26E52A9}" srcOrd="2" destOrd="0" parTransId="{3375434F-2694-48AD-80E7-B10192DDB775}" sibTransId="{FFE369E9-B5C8-4762-886E-22C8E62F2789}"/>
    <dgm:cxn modelId="{C82B9ACE-7643-48B9-AD27-6C1CC7A193B5}" srcId="{55A1CE4A-72A6-4F52-A013-B0AC0523CB2B}" destId="{D2B2D4EC-C668-437E-B51A-49ADC611F6B8}" srcOrd="2" destOrd="0" parTransId="{FF93E15A-D265-4B61-845D-3007CC966ED3}" sibTransId="{C57CDCBA-4D11-42FE-BA3D-ACD09BEC568F}"/>
    <dgm:cxn modelId="{C31C3F7D-F45C-416B-8AB0-11DC51E1E949}" srcId="{E0700670-557A-46AC-8DBC-EC1D1612C24D}" destId="{D94D5D6E-CA59-498B-8116-B02818B8CF3C}" srcOrd="3" destOrd="0" parTransId="{06909045-FDE7-424F-92CD-D38746D2F2F5}" sibTransId="{FEEBDAEA-6C4C-4C6C-B661-7D67C3B032B3}"/>
    <dgm:cxn modelId="{3C08CE15-D1BC-48E0-9B3F-4B94081A46DA}" type="presOf" srcId="{80BFC921-014C-4CE5-A7EE-A0D34D5BA8B7}" destId="{8A56DB60-C116-40FB-AFC9-C244587486F4}" srcOrd="1" destOrd="1" presId="urn:microsoft.com/office/officeart/2005/8/layout/cycle4"/>
    <dgm:cxn modelId="{F4E53940-E71D-492E-9122-FF9D1920AE9F}" type="presOf" srcId="{E8045782-C0CA-4398-8085-261D523DF0A9}" destId="{7BB6B78F-20DD-4AA5-AC55-0A8CE67ADF7E}" srcOrd="0" destOrd="1" presId="urn:microsoft.com/office/officeart/2005/8/layout/cycle4"/>
    <dgm:cxn modelId="{314E288B-6490-4610-A262-1BC872935FDC}" type="presOf" srcId="{327D69A7-16B0-4499-89B9-D769328DAA37}" destId="{7181A6D8-EF9F-4C5B-9579-208C013B3385}" srcOrd="0" destOrd="0" presId="urn:microsoft.com/office/officeart/2005/8/layout/cycle4"/>
    <dgm:cxn modelId="{8EC7CA37-30E4-4EE2-BDA6-11DB03B4F0B1}" type="presOf" srcId="{499F91E9-19A1-491B-9789-A73FAF4ADE14}" destId="{2DDF478B-2AEF-40BD-B4E6-FB812E67FA3E}" srcOrd="0" destOrd="0" presId="urn:microsoft.com/office/officeart/2005/8/layout/cycle4"/>
    <dgm:cxn modelId="{50FDC745-26EB-4FB4-9613-69278D186AF9}" type="presOf" srcId="{499F91E9-19A1-491B-9789-A73FAF4ADE14}" destId="{DAB11384-1C40-4E97-958A-C74F72B3FDD6}" srcOrd="1" destOrd="0" presId="urn:microsoft.com/office/officeart/2005/8/layout/cycle4"/>
    <dgm:cxn modelId="{15740B83-E30B-4267-BE17-25516150FAB7}" srcId="{2E9F7BA2-01B6-457F-A02B-FB9A5C4824C3}" destId="{C18FC80B-4A2F-4027-9325-231CD3DA3D03}" srcOrd="2" destOrd="0" parTransId="{22EC6BC5-B47D-44CF-9D13-DEA5600AC489}" sibTransId="{F3FFAFA2-7FC0-4489-BF69-3EC868410837}"/>
    <dgm:cxn modelId="{22BF3223-74F1-4437-8113-F05EF273DEF8}" type="presOf" srcId="{913BD6AE-4B8B-4C0B-8D72-8EEFF26E52A9}" destId="{0B9AEA8F-84B9-4D10-951D-B1A237767713}" srcOrd="1" destOrd="2" presId="urn:microsoft.com/office/officeart/2005/8/layout/cycle4"/>
    <dgm:cxn modelId="{73E82E90-9A8E-470F-AD3D-0A2FA39C4735}" type="presOf" srcId="{913BD6AE-4B8B-4C0B-8D72-8EEFF26E52A9}" destId="{7BB6B78F-20DD-4AA5-AC55-0A8CE67ADF7E}" srcOrd="0" destOrd="2" presId="urn:microsoft.com/office/officeart/2005/8/layout/cycle4"/>
    <dgm:cxn modelId="{CF247745-9960-4EFA-8078-8E50E92E8634}" srcId="{30338FAE-A9A2-4F57-BB0D-3D555506EA11}" destId="{55040B26-36AC-4A73-BC7F-DED115A32476}" srcOrd="1" destOrd="0" parTransId="{AD9B97AC-0AE8-4116-8CCD-27D651692DC4}" sibTransId="{10236549-3538-4B29-B1DB-BA2E570387F2}"/>
    <dgm:cxn modelId="{63051731-62F9-4AC2-9FF8-330D24A8736C}" type="presOf" srcId="{C18FC80B-4A2F-4027-9325-231CD3DA3D03}" destId="{DAB11384-1C40-4E97-958A-C74F72B3FDD6}" srcOrd="1" destOrd="2" presId="urn:microsoft.com/office/officeart/2005/8/layout/cycle4"/>
    <dgm:cxn modelId="{CF6FEBB9-A68F-48E9-BD44-B6C0B12FEEE0}" type="presOf" srcId="{0355A052-B517-4878-9E5F-5ED45A30074B}" destId="{6D7CF52D-C8D5-480C-82DA-EBE16CD0BCAB}" srcOrd="1" destOrd="2" presId="urn:microsoft.com/office/officeart/2005/8/layout/cycle4"/>
    <dgm:cxn modelId="{C6B66BB0-D311-41DC-8CF6-89520CDD3C01}" type="presOf" srcId="{E8045782-C0CA-4398-8085-261D523DF0A9}" destId="{0B9AEA8F-84B9-4D10-951D-B1A237767713}" srcOrd="1" destOrd="1" presId="urn:microsoft.com/office/officeart/2005/8/layout/cycle4"/>
    <dgm:cxn modelId="{39BC5B98-2C88-4229-9E75-345632B14A67}" type="presOf" srcId="{D13BF6D5-1485-4505-9C6B-63054C440B83}" destId="{7BB6B78F-20DD-4AA5-AC55-0A8CE67ADF7E}" srcOrd="0" destOrd="0" presId="urn:microsoft.com/office/officeart/2005/8/layout/cycle4"/>
    <dgm:cxn modelId="{15D80C11-E645-45D6-884A-C54ADD0C886D}" type="presOf" srcId="{55040B26-36AC-4A73-BC7F-DED115A32476}" destId="{6D7CF52D-C8D5-480C-82DA-EBE16CD0BCAB}" srcOrd="1" destOrd="1" presId="urn:microsoft.com/office/officeart/2005/8/layout/cycle4"/>
    <dgm:cxn modelId="{7133E881-9765-459C-A719-2F1DD7A497F0}" srcId="{55A1CE4A-72A6-4F52-A013-B0AC0523CB2B}" destId="{327D69A7-16B0-4499-89B9-D769328DAA37}" srcOrd="0" destOrd="0" parTransId="{7BDD4776-93A7-4B0A-9A6E-6D32D6B9BB3E}" sibTransId="{F1393D06-BB36-442B-AA57-16943AE90C8B}"/>
    <dgm:cxn modelId="{EF5A1C38-6CFD-4AD2-8F34-710C4D306D2B}" type="presOf" srcId="{80BFC921-014C-4CE5-A7EE-A0D34D5BA8B7}" destId="{7181A6D8-EF9F-4C5B-9579-208C013B3385}" srcOrd="0" destOrd="1" presId="urn:microsoft.com/office/officeart/2005/8/layout/cycle4"/>
    <dgm:cxn modelId="{3A3E0CB4-556C-4765-A8B6-7FFCB8DF0820}" type="presOf" srcId="{83D2E215-C83E-4EA7-923B-446DCE22D75F}" destId="{2DDF478B-2AEF-40BD-B4E6-FB812E67FA3E}" srcOrd="0" destOrd="1" presId="urn:microsoft.com/office/officeart/2005/8/layout/cycle4"/>
    <dgm:cxn modelId="{F811AAFB-4613-44AB-99BC-9B7D6B8ED8F7}" srcId="{2E9F7BA2-01B6-457F-A02B-FB9A5C4824C3}" destId="{499F91E9-19A1-491B-9789-A73FAF4ADE14}" srcOrd="0" destOrd="0" parTransId="{3200F893-E2CA-4301-8F7B-9934999F2BD6}" sibTransId="{1E6CBF42-CB78-48EE-9860-5599F4238D19}"/>
    <dgm:cxn modelId="{FC03CB88-28AA-460B-A943-8541F6045157}" type="presOf" srcId="{D94D5D6E-CA59-498B-8116-B02818B8CF3C}" destId="{C9E89C29-D984-48BB-8278-83712FDCF021}" srcOrd="0" destOrd="0" presId="urn:microsoft.com/office/officeart/2005/8/layout/cycle4"/>
    <dgm:cxn modelId="{0315FF96-4210-4DA8-914A-CD4AA981AFF2}" type="presOf" srcId="{327D69A7-16B0-4499-89B9-D769328DAA37}" destId="{8A56DB60-C116-40FB-AFC9-C244587486F4}" srcOrd="1" destOrd="0" presId="urn:microsoft.com/office/officeart/2005/8/layout/cycle4"/>
    <dgm:cxn modelId="{4542B62A-FE26-4406-AFC5-292AD530557A}" srcId="{D94D5D6E-CA59-498B-8116-B02818B8CF3C}" destId="{E8045782-C0CA-4398-8085-261D523DF0A9}" srcOrd="1" destOrd="0" parTransId="{44AE05A5-EFA6-41CD-A051-3485E8735B2B}" sibTransId="{AAAE2A88-117A-4707-AEB7-4604D04F9810}"/>
    <dgm:cxn modelId="{1D70FA98-FB24-4076-BD21-62237A17142B}" type="presOf" srcId="{83D2E215-C83E-4EA7-923B-446DCE22D75F}" destId="{DAB11384-1C40-4E97-958A-C74F72B3FDD6}" srcOrd="1" destOrd="1" presId="urn:microsoft.com/office/officeart/2005/8/layout/cycle4"/>
    <dgm:cxn modelId="{412D69C7-CFDF-4760-9AB8-953D40264A2E}" type="presParOf" srcId="{D87F71A6-3F66-4A5D-B4F0-A21B2FF189B6}" destId="{C82C8635-27F6-41DC-A7E6-3D5E2870BD83}" srcOrd="0" destOrd="0" presId="urn:microsoft.com/office/officeart/2005/8/layout/cycle4"/>
    <dgm:cxn modelId="{FF62CECB-E043-48A7-B0BD-818DA914285B}" type="presParOf" srcId="{C82C8635-27F6-41DC-A7E6-3D5E2870BD83}" destId="{A219B7D9-D4EA-4D06-AB5F-02301BF696D3}" srcOrd="0" destOrd="0" presId="urn:microsoft.com/office/officeart/2005/8/layout/cycle4"/>
    <dgm:cxn modelId="{B9353155-AB0E-42B5-8DDD-3DE80261A4D6}" type="presParOf" srcId="{A219B7D9-D4EA-4D06-AB5F-02301BF696D3}" destId="{7181A6D8-EF9F-4C5B-9579-208C013B3385}" srcOrd="0" destOrd="0" presId="urn:microsoft.com/office/officeart/2005/8/layout/cycle4"/>
    <dgm:cxn modelId="{80CCAEC7-BE9F-48B9-B157-42B561DB2559}" type="presParOf" srcId="{A219B7D9-D4EA-4D06-AB5F-02301BF696D3}" destId="{8A56DB60-C116-40FB-AFC9-C244587486F4}" srcOrd="1" destOrd="0" presId="urn:microsoft.com/office/officeart/2005/8/layout/cycle4"/>
    <dgm:cxn modelId="{DBA8B362-EFEC-4DCC-8B51-794E506DB7D7}" type="presParOf" srcId="{C82C8635-27F6-41DC-A7E6-3D5E2870BD83}" destId="{F32AD77A-743B-4884-9A53-6BBA8D6C515F}" srcOrd="1" destOrd="0" presId="urn:microsoft.com/office/officeart/2005/8/layout/cycle4"/>
    <dgm:cxn modelId="{6628489D-15F7-4BEE-B68D-F10E1BABCA82}" type="presParOf" srcId="{F32AD77A-743B-4884-9A53-6BBA8D6C515F}" destId="{3E875181-3971-4853-86C0-9E52E4DB4D8E}" srcOrd="0" destOrd="0" presId="urn:microsoft.com/office/officeart/2005/8/layout/cycle4"/>
    <dgm:cxn modelId="{6D2E7471-4C16-4060-97E0-6FBE395300B9}" type="presParOf" srcId="{F32AD77A-743B-4884-9A53-6BBA8D6C515F}" destId="{6D7CF52D-C8D5-480C-82DA-EBE16CD0BCAB}" srcOrd="1" destOrd="0" presId="urn:microsoft.com/office/officeart/2005/8/layout/cycle4"/>
    <dgm:cxn modelId="{CC9AC330-0D01-4295-816F-ADB80292DEE5}" type="presParOf" srcId="{C82C8635-27F6-41DC-A7E6-3D5E2870BD83}" destId="{010726B6-23DC-4E4B-9A80-4573BB014F82}" srcOrd="2" destOrd="0" presId="urn:microsoft.com/office/officeart/2005/8/layout/cycle4"/>
    <dgm:cxn modelId="{88F167B4-C1AF-4CAB-815C-5D779D85152E}" type="presParOf" srcId="{010726B6-23DC-4E4B-9A80-4573BB014F82}" destId="{2DDF478B-2AEF-40BD-B4E6-FB812E67FA3E}" srcOrd="0" destOrd="0" presId="urn:microsoft.com/office/officeart/2005/8/layout/cycle4"/>
    <dgm:cxn modelId="{798C4540-87B7-427A-96E5-699464327E39}" type="presParOf" srcId="{010726B6-23DC-4E4B-9A80-4573BB014F82}" destId="{DAB11384-1C40-4E97-958A-C74F72B3FDD6}" srcOrd="1" destOrd="0" presId="urn:microsoft.com/office/officeart/2005/8/layout/cycle4"/>
    <dgm:cxn modelId="{DCBF19F6-C548-4A19-BC65-D5462C46F199}" type="presParOf" srcId="{C82C8635-27F6-41DC-A7E6-3D5E2870BD83}" destId="{3DBBF4C3-39BC-42CD-BE29-69D316BD6B14}" srcOrd="3" destOrd="0" presId="urn:microsoft.com/office/officeart/2005/8/layout/cycle4"/>
    <dgm:cxn modelId="{459BAD5A-BC99-4152-AEA7-BEFA5015A73D}" type="presParOf" srcId="{3DBBF4C3-39BC-42CD-BE29-69D316BD6B14}" destId="{7BB6B78F-20DD-4AA5-AC55-0A8CE67ADF7E}" srcOrd="0" destOrd="0" presId="urn:microsoft.com/office/officeart/2005/8/layout/cycle4"/>
    <dgm:cxn modelId="{924BC574-2D46-43A5-B622-7FD97D0E31E5}" type="presParOf" srcId="{3DBBF4C3-39BC-42CD-BE29-69D316BD6B14}" destId="{0B9AEA8F-84B9-4D10-951D-B1A237767713}" srcOrd="1" destOrd="0" presId="urn:microsoft.com/office/officeart/2005/8/layout/cycle4"/>
    <dgm:cxn modelId="{10F8F26E-65D8-422B-BA50-59F7107244FF}" type="presParOf" srcId="{C82C8635-27F6-41DC-A7E6-3D5E2870BD83}" destId="{72B1A636-D489-4B9E-B0D4-73B5A41BD304}" srcOrd="4" destOrd="0" presId="urn:microsoft.com/office/officeart/2005/8/layout/cycle4"/>
    <dgm:cxn modelId="{9D69A544-C350-4589-BB8E-B9C530541B76}" type="presParOf" srcId="{D87F71A6-3F66-4A5D-B4F0-A21B2FF189B6}" destId="{5DA2B0DD-CCC3-42E8-9E95-E7F8D09B2578}" srcOrd="1" destOrd="0" presId="urn:microsoft.com/office/officeart/2005/8/layout/cycle4"/>
    <dgm:cxn modelId="{9C1288B0-BF1C-4ADD-BC24-7A9ECA17CC9E}" type="presParOf" srcId="{5DA2B0DD-CCC3-42E8-9E95-E7F8D09B2578}" destId="{F3F471BB-CAB0-4151-9056-46D961385246}" srcOrd="0" destOrd="0" presId="urn:microsoft.com/office/officeart/2005/8/layout/cycle4"/>
    <dgm:cxn modelId="{CE1DF839-2C28-4D46-8B76-9681DE5F3A4F}" type="presParOf" srcId="{5DA2B0DD-CCC3-42E8-9E95-E7F8D09B2578}" destId="{1B5C2D82-9085-41A0-9BB1-9A37F2BB44BB}" srcOrd="1" destOrd="0" presId="urn:microsoft.com/office/officeart/2005/8/layout/cycle4"/>
    <dgm:cxn modelId="{64881775-39CA-48E0-92B2-518A0DB9E78F}" type="presParOf" srcId="{5DA2B0DD-CCC3-42E8-9E95-E7F8D09B2578}" destId="{FB900C04-C84D-4DB4-B5C1-E1A29B8757DB}" srcOrd="2" destOrd="0" presId="urn:microsoft.com/office/officeart/2005/8/layout/cycle4"/>
    <dgm:cxn modelId="{795035A4-3BA4-4346-B168-E3F78DCB7B6E}" type="presParOf" srcId="{5DA2B0DD-CCC3-42E8-9E95-E7F8D09B2578}" destId="{C9E89C29-D984-48BB-8278-83712FDCF021}" srcOrd="3" destOrd="0" presId="urn:microsoft.com/office/officeart/2005/8/layout/cycle4"/>
    <dgm:cxn modelId="{786B725A-71E9-459F-8CF8-E62DC914A7AD}" type="presParOf" srcId="{5DA2B0DD-CCC3-42E8-9E95-E7F8D09B2578}" destId="{FB08C60E-CDAB-45B3-BC9E-AF25AE0D344A}" srcOrd="4" destOrd="0" presId="urn:microsoft.com/office/officeart/2005/8/layout/cycle4"/>
    <dgm:cxn modelId="{47F7EB46-464A-463B-BEAA-AB45FAAA2BC8}" type="presParOf" srcId="{D87F71A6-3F66-4A5D-B4F0-A21B2FF189B6}" destId="{42BC6EE8-AE0C-4D49-8680-8D073CDD6515}" srcOrd="2" destOrd="0" presId="urn:microsoft.com/office/officeart/2005/8/layout/cycle4"/>
    <dgm:cxn modelId="{2D47100B-4F56-46C9-AF65-4D9EACFE2B2E}" type="presParOf" srcId="{D87F71A6-3F66-4A5D-B4F0-A21B2FF189B6}" destId="{3EF5AA50-B764-47CB-82AB-6D2F4A2BEF7C}"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700670-557A-46AC-8DBC-EC1D1612C24D}"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en-US"/>
        </a:p>
      </dgm:t>
    </dgm:pt>
    <dgm:pt modelId="{55A1CE4A-72A6-4F52-A013-B0AC0523CB2B}">
      <dgm:prSet phldrT="[Text]" custT="1"/>
      <dgm:spPr/>
      <dgm:t>
        <a:bodyPr/>
        <a:lstStyle/>
        <a:p>
          <a:r>
            <a:rPr lang="en-US" sz="1800" dirty="0"/>
            <a:t>Development organizations</a:t>
          </a:r>
        </a:p>
      </dgm:t>
    </dgm:pt>
    <dgm:pt modelId="{3DD7CEC7-D746-4095-8DFC-A2F58B718B02}" type="parTrans" cxnId="{93F1D65F-D5E3-445D-8588-BB2334C8F1E2}">
      <dgm:prSet/>
      <dgm:spPr/>
      <dgm:t>
        <a:bodyPr/>
        <a:lstStyle/>
        <a:p>
          <a:endParaRPr lang="en-US" sz="1800"/>
        </a:p>
      </dgm:t>
    </dgm:pt>
    <dgm:pt modelId="{68CD3856-9B7F-48D7-8D71-4AE5F758D41E}" type="sibTrans" cxnId="{93F1D65F-D5E3-445D-8588-BB2334C8F1E2}">
      <dgm:prSet/>
      <dgm:spPr/>
      <dgm:t>
        <a:bodyPr/>
        <a:lstStyle/>
        <a:p>
          <a:endParaRPr lang="en-US" sz="1800"/>
        </a:p>
      </dgm:t>
    </dgm:pt>
    <dgm:pt modelId="{327D69A7-16B0-4499-89B9-D769328DAA37}">
      <dgm:prSet phldrT="[Text]" custT="1"/>
      <dgm:spPr/>
      <dgm:t>
        <a:bodyPr/>
        <a:lstStyle/>
        <a:p>
          <a:r>
            <a:rPr lang="en-US" sz="1200" dirty="0"/>
            <a:t>International Livestock Research Institute</a:t>
          </a:r>
        </a:p>
      </dgm:t>
    </dgm:pt>
    <dgm:pt modelId="{7BDD4776-93A7-4B0A-9A6E-6D32D6B9BB3E}" type="parTrans" cxnId="{7133E881-9765-459C-A719-2F1DD7A497F0}">
      <dgm:prSet/>
      <dgm:spPr/>
      <dgm:t>
        <a:bodyPr/>
        <a:lstStyle/>
        <a:p>
          <a:endParaRPr lang="en-US" sz="1800"/>
        </a:p>
      </dgm:t>
    </dgm:pt>
    <dgm:pt modelId="{F1393D06-BB36-442B-AA57-16943AE90C8B}" type="sibTrans" cxnId="{7133E881-9765-459C-A719-2F1DD7A497F0}">
      <dgm:prSet/>
      <dgm:spPr/>
      <dgm:t>
        <a:bodyPr/>
        <a:lstStyle/>
        <a:p>
          <a:endParaRPr lang="en-US" sz="1800"/>
        </a:p>
      </dgm:t>
    </dgm:pt>
    <dgm:pt modelId="{30338FAE-A9A2-4F57-BB0D-3D555506EA11}">
      <dgm:prSet phldrT="[Text]" custT="1"/>
      <dgm:spPr/>
      <dgm:t>
        <a:bodyPr/>
        <a:lstStyle/>
        <a:p>
          <a:r>
            <a:rPr lang="en-US" sz="1800" dirty="0"/>
            <a:t>Government Agencies</a:t>
          </a:r>
        </a:p>
      </dgm:t>
    </dgm:pt>
    <dgm:pt modelId="{1B269393-F6DD-433F-BD64-039DFA105B80}" type="parTrans" cxnId="{ED35D79D-0F8A-4BF2-A2E7-CAB12FCE3150}">
      <dgm:prSet/>
      <dgm:spPr/>
      <dgm:t>
        <a:bodyPr/>
        <a:lstStyle/>
        <a:p>
          <a:endParaRPr lang="en-US" sz="1800"/>
        </a:p>
      </dgm:t>
    </dgm:pt>
    <dgm:pt modelId="{CEB64C00-60AC-4880-8FC9-E0EEA8F2B078}" type="sibTrans" cxnId="{ED35D79D-0F8A-4BF2-A2E7-CAB12FCE3150}">
      <dgm:prSet/>
      <dgm:spPr/>
      <dgm:t>
        <a:bodyPr/>
        <a:lstStyle/>
        <a:p>
          <a:endParaRPr lang="en-US" sz="1800"/>
        </a:p>
      </dgm:t>
    </dgm:pt>
    <dgm:pt modelId="{651A2A4D-9161-4EA5-9D12-8144F452E4C1}">
      <dgm:prSet phldrT="[Text]" custT="1"/>
      <dgm:spPr/>
      <dgm:t>
        <a:bodyPr/>
        <a:lstStyle/>
        <a:p>
          <a:r>
            <a:rPr lang="en-US" sz="1100" dirty="0"/>
            <a:t>Weather Monitoring partners</a:t>
          </a:r>
        </a:p>
      </dgm:t>
    </dgm:pt>
    <dgm:pt modelId="{069DADCA-2440-4F39-AF13-74896738B1FF}" type="parTrans" cxnId="{2364AAF7-38E2-402C-8138-1301719C9682}">
      <dgm:prSet/>
      <dgm:spPr/>
      <dgm:t>
        <a:bodyPr/>
        <a:lstStyle/>
        <a:p>
          <a:endParaRPr lang="en-US" sz="1800"/>
        </a:p>
      </dgm:t>
    </dgm:pt>
    <dgm:pt modelId="{FFD0C510-F87F-42F1-B320-DDCB17D8F9DA}" type="sibTrans" cxnId="{2364AAF7-38E2-402C-8138-1301719C9682}">
      <dgm:prSet/>
      <dgm:spPr/>
      <dgm:t>
        <a:bodyPr/>
        <a:lstStyle/>
        <a:p>
          <a:endParaRPr lang="en-US" sz="1800"/>
        </a:p>
      </dgm:t>
    </dgm:pt>
    <dgm:pt modelId="{2E9F7BA2-01B6-457F-A02B-FB9A5C4824C3}">
      <dgm:prSet phldrT="[Text]" custT="1"/>
      <dgm:spPr/>
      <dgm:t>
        <a:bodyPr/>
        <a:lstStyle/>
        <a:p>
          <a:r>
            <a:rPr lang="en-US" sz="1800" dirty="0"/>
            <a:t>Private Sector</a:t>
          </a:r>
        </a:p>
      </dgm:t>
    </dgm:pt>
    <dgm:pt modelId="{16127F50-E932-4107-B479-7D2E756B00F9}" type="parTrans" cxnId="{3DD3E6E8-027F-4BD9-83E2-4B2AB63E59EC}">
      <dgm:prSet/>
      <dgm:spPr/>
      <dgm:t>
        <a:bodyPr/>
        <a:lstStyle/>
        <a:p>
          <a:endParaRPr lang="en-US" sz="1800"/>
        </a:p>
      </dgm:t>
    </dgm:pt>
    <dgm:pt modelId="{28F98C90-9F62-40CF-B616-A99D50E8C49E}" type="sibTrans" cxnId="{3DD3E6E8-027F-4BD9-83E2-4B2AB63E59EC}">
      <dgm:prSet/>
      <dgm:spPr/>
      <dgm:t>
        <a:bodyPr/>
        <a:lstStyle/>
        <a:p>
          <a:endParaRPr lang="en-US" sz="1800"/>
        </a:p>
      </dgm:t>
    </dgm:pt>
    <dgm:pt modelId="{D94D5D6E-CA59-498B-8116-B02818B8CF3C}">
      <dgm:prSet phldrT="[Text]" custT="1"/>
      <dgm:spPr/>
      <dgm:t>
        <a:bodyPr/>
        <a:lstStyle/>
        <a:p>
          <a:r>
            <a:rPr lang="en-US" sz="1800" dirty="0"/>
            <a:t>Distribution channels</a:t>
          </a:r>
        </a:p>
      </dgm:t>
    </dgm:pt>
    <dgm:pt modelId="{06909045-FDE7-424F-92CD-D38746D2F2F5}" type="parTrans" cxnId="{C31C3F7D-F45C-416B-8AB0-11DC51E1E949}">
      <dgm:prSet/>
      <dgm:spPr/>
      <dgm:t>
        <a:bodyPr/>
        <a:lstStyle/>
        <a:p>
          <a:endParaRPr lang="en-US" sz="1800"/>
        </a:p>
      </dgm:t>
    </dgm:pt>
    <dgm:pt modelId="{FEEBDAEA-6C4C-4C6C-B661-7D67C3B032B3}" type="sibTrans" cxnId="{C31C3F7D-F45C-416B-8AB0-11DC51E1E949}">
      <dgm:prSet/>
      <dgm:spPr/>
      <dgm:t>
        <a:bodyPr/>
        <a:lstStyle/>
        <a:p>
          <a:endParaRPr lang="en-US" sz="1800"/>
        </a:p>
      </dgm:t>
    </dgm:pt>
    <dgm:pt modelId="{D13BF6D5-1485-4505-9C6B-63054C440B83}">
      <dgm:prSet phldrT="[Text]" custT="1"/>
      <dgm:spPr/>
      <dgm:t>
        <a:bodyPr/>
        <a:lstStyle/>
        <a:p>
          <a:r>
            <a:rPr lang="en-US" sz="1600" dirty="0"/>
            <a:t>World Vision	</a:t>
          </a:r>
        </a:p>
      </dgm:t>
    </dgm:pt>
    <dgm:pt modelId="{2B3E0398-F316-4C1A-BC84-671A390369D4}" type="parTrans" cxnId="{A21C92E6-A8B5-4F83-A5C8-066B695C371C}">
      <dgm:prSet/>
      <dgm:spPr/>
      <dgm:t>
        <a:bodyPr/>
        <a:lstStyle/>
        <a:p>
          <a:endParaRPr lang="en-US" sz="1800"/>
        </a:p>
      </dgm:t>
    </dgm:pt>
    <dgm:pt modelId="{2E723DC9-CA74-44A2-AF25-4EAC5DEA0254}" type="sibTrans" cxnId="{A21C92E6-A8B5-4F83-A5C8-066B695C371C}">
      <dgm:prSet/>
      <dgm:spPr/>
      <dgm:t>
        <a:bodyPr/>
        <a:lstStyle/>
        <a:p>
          <a:endParaRPr lang="en-US" sz="1800"/>
        </a:p>
      </dgm:t>
    </dgm:pt>
    <dgm:pt modelId="{0355A052-B517-4878-9E5F-5ED45A30074B}">
      <dgm:prSet phldrT="[Text]" custT="1"/>
      <dgm:spPr/>
      <dgm:t>
        <a:bodyPr/>
        <a:lstStyle/>
        <a:p>
          <a:endParaRPr lang="en-US" sz="1050" dirty="0"/>
        </a:p>
      </dgm:t>
    </dgm:pt>
    <dgm:pt modelId="{A036F2DD-FD7A-46CF-9505-97FC63218746}" type="parTrans" cxnId="{D7ECADC9-0C35-46E2-B6AC-815343A29A79}">
      <dgm:prSet/>
      <dgm:spPr/>
      <dgm:t>
        <a:bodyPr/>
        <a:lstStyle/>
        <a:p>
          <a:endParaRPr lang="en-US" sz="1800"/>
        </a:p>
      </dgm:t>
    </dgm:pt>
    <dgm:pt modelId="{175EE1A4-AB50-4650-A20A-2110E80764EE}" type="sibTrans" cxnId="{D7ECADC9-0C35-46E2-B6AC-815343A29A79}">
      <dgm:prSet/>
      <dgm:spPr/>
      <dgm:t>
        <a:bodyPr/>
        <a:lstStyle/>
        <a:p>
          <a:endParaRPr lang="en-US" sz="1800"/>
        </a:p>
      </dgm:t>
    </dgm:pt>
    <dgm:pt modelId="{83D2E215-C83E-4EA7-923B-446DCE22D75F}">
      <dgm:prSet custT="1"/>
      <dgm:spPr/>
      <dgm:t>
        <a:bodyPr/>
        <a:lstStyle/>
        <a:p>
          <a:r>
            <a:rPr lang="en-US" sz="1400" dirty="0"/>
            <a:t>Financial Institutions</a:t>
          </a:r>
        </a:p>
      </dgm:t>
    </dgm:pt>
    <dgm:pt modelId="{B1198E1E-7A29-4BE2-9BF1-F7483BF825C9}" type="parTrans" cxnId="{3BF2166D-07A1-4F43-83CF-6A9692962313}">
      <dgm:prSet/>
      <dgm:spPr/>
      <dgm:t>
        <a:bodyPr/>
        <a:lstStyle/>
        <a:p>
          <a:endParaRPr lang="en-US" sz="1800"/>
        </a:p>
      </dgm:t>
    </dgm:pt>
    <dgm:pt modelId="{E3870B05-1996-453E-A701-17A3D96DD9A6}" type="sibTrans" cxnId="{3BF2166D-07A1-4F43-83CF-6A9692962313}">
      <dgm:prSet/>
      <dgm:spPr/>
      <dgm:t>
        <a:bodyPr/>
        <a:lstStyle/>
        <a:p>
          <a:endParaRPr lang="en-US" sz="1800"/>
        </a:p>
      </dgm:t>
    </dgm:pt>
    <dgm:pt modelId="{C18FC80B-4A2F-4027-9325-231CD3DA3D03}">
      <dgm:prSet custT="1"/>
      <dgm:spPr/>
      <dgm:t>
        <a:bodyPr/>
        <a:lstStyle/>
        <a:p>
          <a:r>
            <a:rPr lang="en-US" sz="1400" dirty="0"/>
            <a:t>SACCOS</a:t>
          </a:r>
        </a:p>
      </dgm:t>
    </dgm:pt>
    <dgm:pt modelId="{22EC6BC5-B47D-44CF-9D13-DEA5600AC489}" type="parTrans" cxnId="{15740B83-E30B-4267-BE17-25516150FAB7}">
      <dgm:prSet/>
      <dgm:spPr/>
      <dgm:t>
        <a:bodyPr/>
        <a:lstStyle/>
        <a:p>
          <a:endParaRPr lang="en-US" sz="1800"/>
        </a:p>
      </dgm:t>
    </dgm:pt>
    <dgm:pt modelId="{F3FFAFA2-7FC0-4489-BF69-3EC868410837}" type="sibTrans" cxnId="{15740B83-E30B-4267-BE17-25516150FAB7}">
      <dgm:prSet/>
      <dgm:spPr/>
      <dgm:t>
        <a:bodyPr/>
        <a:lstStyle/>
        <a:p>
          <a:endParaRPr lang="en-US" sz="1800"/>
        </a:p>
      </dgm:t>
    </dgm:pt>
    <dgm:pt modelId="{55040B26-36AC-4A73-BC7F-DED115A32476}">
      <dgm:prSet phldrT="[Text]" custT="1"/>
      <dgm:spPr/>
      <dgm:t>
        <a:bodyPr/>
        <a:lstStyle/>
        <a:p>
          <a:r>
            <a:rPr lang="en-US" sz="1100" dirty="0"/>
            <a:t>State Department of Livestock</a:t>
          </a:r>
        </a:p>
      </dgm:t>
    </dgm:pt>
    <dgm:pt modelId="{AD9B97AC-0AE8-4116-8CCD-27D651692DC4}" type="parTrans" cxnId="{CF247745-9960-4EFA-8078-8E50E92E8634}">
      <dgm:prSet/>
      <dgm:spPr/>
      <dgm:t>
        <a:bodyPr/>
        <a:lstStyle/>
        <a:p>
          <a:endParaRPr lang="en-US" sz="1800"/>
        </a:p>
      </dgm:t>
    </dgm:pt>
    <dgm:pt modelId="{10236549-3538-4B29-B1DB-BA2E570387F2}" type="sibTrans" cxnId="{CF247745-9960-4EFA-8078-8E50E92E8634}">
      <dgm:prSet/>
      <dgm:spPr/>
      <dgm:t>
        <a:bodyPr/>
        <a:lstStyle/>
        <a:p>
          <a:endParaRPr lang="en-US" sz="1800"/>
        </a:p>
      </dgm:t>
    </dgm:pt>
    <dgm:pt modelId="{913BD6AE-4B8B-4C0B-8D72-8EEFF26E52A9}">
      <dgm:prSet phldrT="[Text]" custT="1"/>
      <dgm:spPr/>
      <dgm:t>
        <a:bodyPr/>
        <a:lstStyle/>
        <a:p>
          <a:endParaRPr lang="en-US" sz="1200" dirty="0"/>
        </a:p>
      </dgm:t>
    </dgm:pt>
    <dgm:pt modelId="{3375434F-2694-48AD-80E7-B10192DDB775}" type="parTrans" cxnId="{048EE180-F702-4F71-98DC-9E5573175AA2}">
      <dgm:prSet/>
      <dgm:spPr/>
      <dgm:t>
        <a:bodyPr/>
        <a:lstStyle/>
        <a:p>
          <a:endParaRPr lang="en-US" sz="1800"/>
        </a:p>
      </dgm:t>
    </dgm:pt>
    <dgm:pt modelId="{FFE369E9-B5C8-4762-886E-22C8E62F2789}" type="sibTrans" cxnId="{048EE180-F702-4F71-98DC-9E5573175AA2}">
      <dgm:prSet/>
      <dgm:spPr/>
      <dgm:t>
        <a:bodyPr/>
        <a:lstStyle/>
        <a:p>
          <a:endParaRPr lang="en-US" sz="1800"/>
        </a:p>
      </dgm:t>
    </dgm:pt>
    <dgm:pt modelId="{14ACC8CE-E17C-44DF-A854-FA107A89CD9E}">
      <dgm:prSet phldrT="[Text]" custT="1"/>
      <dgm:spPr/>
      <dgm:t>
        <a:bodyPr/>
        <a:lstStyle/>
        <a:p>
          <a:r>
            <a:rPr lang="en-US" sz="1200" dirty="0"/>
            <a:t>Index Insurance Innovation Initiative</a:t>
          </a:r>
        </a:p>
      </dgm:t>
    </dgm:pt>
    <dgm:pt modelId="{DA98C0DD-A645-4385-94A2-E54492EE64DC}" type="parTrans" cxnId="{1AF87CE4-44C3-41F6-A61C-A25F327A6472}">
      <dgm:prSet/>
      <dgm:spPr/>
      <dgm:t>
        <a:bodyPr/>
        <a:lstStyle/>
        <a:p>
          <a:endParaRPr lang="en-US" sz="1800"/>
        </a:p>
      </dgm:t>
    </dgm:pt>
    <dgm:pt modelId="{44566E11-90D7-411B-B3E0-618DE7BE38F0}" type="sibTrans" cxnId="{1AF87CE4-44C3-41F6-A61C-A25F327A6472}">
      <dgm:prSet/>
      <dgm:spPr/>
      <dgm:t>
        <a:bodyPr/>
        <a:lstStyle/>
        <a:p>
          <a:endParaRPr lang="en-US" sz="1800"/>
        </a:p>
      </dgm:t>
    </dgm:pt>
    <dgm:pt modelId="{EBBA4A4B-53EC-4469-901D-E9187128C535}">
      <dgm:prSet phldrT="[Text]" custT="1"/>
      <dgm:spPr/>
      <dgm:t>
        <a:bodyPr/>
        <a:lstStyle/>
        <a:p>
          <a:r>
            <a:rPr lang="en-US" sz="1100" dirty="0" err="1"/>
            <a:t>Oromiya</a:t>
          </a:r>
          <a:r>
            <a:rPr lang="en-US" sz="1100" dirty="0"/>
            <a:t> Pastoral Area Development Commission</a:t>
          </a:r>
        </a:p>
      </dgm:t>
    </dgm:pt>
    <dgm:pt modelId="{2DB821A4-87CA-48DA-B506-B1A2E2641A50}" type="parTrans" cxnId="{BD3001F9-3CA1-45D0-AA34-35707D7022D8}">
      <dgm:prSet/>
      <dgm:spPr/>
      <dgm:t>
        <a:bodyPr/>
        <a:lstStyle/>
        <a:p>
          <a:endParaRPr lang="en-US" sz="1800"/>
        </a:p>
      </dgm:t>
    </dgm:pt>
    <dgm:pt modelId="{82C99654-D959-476A-ADFB-9D050FED99FB}" type="sibTrans" cxnId="{BD3001F9-3CA1-45D0-AA34-35707D7022D8}">
      <dgm:prSet/>
      <dgm:spPr/>
      <dgm:t>
        <a:bodyPr/>
        <a:lstStyle/>
        <a:p>
          <a:endParaRPr lang="en-US" sz="1800"/>
        </a:p>
      </dgm:t>
    </dgm:pt>
    <dgm:pt modelId="{219A02CB-84C0-4D65-922B-8DAC8089F2B1}">
      <dgm:prSet custT="1"/>
      <dgm:spPr/>
      <dgm:t>
        <a:bodyPr/>
        <a:lstStyle/>
        <a:p>
          <a:r>
            <a:rPr lang="en-US" sz="1600" dirty="0"/>
            <a:t>Mercy Corps</a:t>
          </a:r>
        </a:p>
      </dgm:t>
    </dgm:pt>
    <dgm:pt modelId="{C4D64D40-0397-4828-963C-8070FB2DE04B}" type="parTrans" cxnId="{35A8CE98-BF72-4F2B-9649-8EF220731F69}">
      <dgm:prSet/>
      <dgm:spPr/>
      <dgm:t>
        <a:bodyPr/>
        <a:lstStyle/>
        <a:p>
          <a:endParaRPr lang="en-US" sz="1800"/>
        </a:p>
      </dgm:t>
    </dgm:pt>
    <dgm:pt modelId="{F183EC60-0C5F-4BFA-B694-C363940AB1CC}" type="sibTrans" cxnId="{35A8CE98-BF72-4F2B-9649-8EF220731F69}">
      <dgm:prSet/>
      <dgm:spPr/>
      <dgm:t>
        <a:bodyPr/>
        <a:lstStyle/>
        <a:p>
          <a:endParaRPr lang="en-US" sz="1800"/>
        </a:p>
      </dgm:t>
    </dgm:pt>
    <dgm:pt modelId="{9708C6C0-C029-4C7D-AA3C-6865C23D2C5C}">
      <dgm:prSet custT="1"/>
      <dgm:spPr/>
      <dgm:t>
        <a:bodyPr/>
        <a:lstStyle/>
        <a:p>
          <a:r>
            <a:rPr lang="en-US" sz="1600" dirty="0" err="1"/>
            <a:t>Solidarites</a:t>
          </a:r>
          <a:r>
            <a:rPr lang="en-US" sz="1600" dirty="0"/>
            <a:t> International</a:t>
          </a:r>
        </a:p>
      </dgm:t>
    </dgm:pt>
    <dgm:pt modelId="{A197CE3F-6001-476A-9FAA-571CA25D6665}" type="parTrans" cxnId="{12E8123C-6E2A-4791-AB71-DC5E27792AA8}">
      <dgm:prSet/>
      <dgm:spPr/>
      <dgm:t>
        <a:bodyPr/>
        <a:lstStyle/>
        <a:p>
          <a:endParaRPr lang="en-US" sz="1800"/>
        </a:p>
      </dgm:t>
    </dgm:pt>
    <dgm:pt modelId="{AF773B4C-3D40-4F0F-96F7-D6ADBC24BFB5}" type="sibTrans" cxnId="{12E8123C-6E2A-4791-AB71-DC5E27792AA8}">
      <dgm:prSet/>
      <dgm:spPr/>
      <dgm:t>
        <a:bodyPr/>
        <a:lstStyle/>
        <a:p>
          <a:endParaRPr lang="en-US" sz="1800"/>
        </a:p>
      </dgm:t>
    </dgm:pt>
    <dgm:pt modelId="{84EC1081-D422-478E-B0B1-883E18E80B52}">
      <dgm:prSet phldrT="[Text]" custT="1"/>
      <dgm:spPr/>
      <dgm:t>
        <a:bodyPr/>
        <a:lstStyle/>
        <a:p>
          <a:r>
            <a:rPr lang="en-US" sz="1200" dirty="0"/>
            <a:t>DFID</a:t>
          </a:r>
        </a:p>
      </dgm:t>
    </dgm:pt>
    <dgm:pt modelId="{5F814D48-8C05-4C4B-9E2F-8F7D0A46D89D}" type="parTrans" cxnId="{36EB0790-94FD-4143-BCD4-ABE46FC75F74}">
      <dgm:prSet/>
      <dgm:spPr/>
      <dgm:t>
        <a:bodyPr/>
        <a:lstStyle/>
        <a:p>
          <a:endParaRPr lang="en-US" sz="1800"/>
        </a:p>
      </dgm:t>
    </dgm:pt>
    <dgm:pt modelId="{1A12E905-5670-46AF-A805-C9462E817364}" type="sibTrans" cxnId="{36EB0790-94FD-4143-BCD4-ABE46FC75F74}">
      <dgm:prSet/>
      <dgm:spPr/>
      <dgm:t>
        <a:bodyPr/>
        <a:lstStyle/>
        <a:p>
          <a:endParaRPr lang="en-US" sz="1800"/>
        </a:p>
      </dgm:t>
    </dgm:pt>
    <dgm:pt modelId="{9D03FFC4-BFFB-426D-BBF1-850B7CDD1A02}">
      <dgm:prSet phldrT="[Text]" custT="1"/>
      <dgm:spPr/>
      <dgm:t>
        <a:bodyPr/>
        <a:lstStyle/>
        <a:p>
          <a:r>
            <a:rPr lang="en-US" sz="1200" dirty="0"/>
            <a:t>USAID</a:t>
          </a:r>
        </a:p>
      </dgm:t>
    </dgm:pt>
    <dgm:pt modelId="{A6F80D8C-5D3A-48BD-AA69-E6855A4838B4}" type="parTrans" cxnId="{DAC587CF-B63A-4A2D-A3E9-CE756E30CB20}">
      <dgm:prSet/>
      <dgm:spPr/>
      <dgm:t>
        <a:bodyPr/>
        <a:lstStyle/>
        <a:p>
          <a:endParaRPr lang="en-US" sz="1800"/>
        </a:p>
      </dgm:t>
    </dgm:pt>
    <dgm:pt modelId="{38527A0F-C60A-4AE9-BFD8-0B723459AA01}" type="sibTrans" cxnId="{DAC587CF-B63A-4A2D-A3E9-CE756E30CB20}">
      <dgm:prSet/>
      <dgm:spPr/>
      <dgm:t>
        <a:bodyPr/>
        <a:lstStyle/>
        <a:p>
          <a:endParaRPr lang="en-US" sz="1800"/>
        </a:p>
      </dgm:t>
    </dgm:pt>
    <dgm:pt modelId="{9D0C8B38-56D0-4D86-B000-D36535EDC230}">
      <dgm:prSet phldrT="[Text]" custT="1"/>
      <dgm:spPr/>
      <dgm:t>
        <a:bodyPr/>
        <a:lstStyle/>
        <a:p>
          <a:r>
            <a:rPr lang="en-US" sz="1200" dirty="0" err="1"/>
            <a:t>AusAID</a:t>
          </a:r>
          <a:endParaRPr lang="en-US" sz="1200" dirty="0"/>
        </a:p>
      </dgm:t>
    </dgm:pt>
    <dgm:pt modelId="{B84A7DE3-3D30-4E75-ACAE-9EF5A3C3BDC1}" type="parTrans" cxnId="{9C65C47A-413D-40B2-AD46-C733787CCBB1}">
      <dgm:prSet/>
      <dgm:spPr/>
      <dgm:t>
        <a:bodyPr/>
        <a:lstStyle/>
        <a:p>
          <a:endParaRPr lang="en-US" sz="1800"/>
        </a:p>
      </dgm:t>
    </dgm:pt>
    <dgm:pt modelId="{22C865AB-088D-4C9F-91CC-AF5AAD6539E7}" type="sibTrans" cxnId="{9C65C47A-413D-40B2-AD46-C733787CCBB1}">
      <dgm:prSet/>
      <dgm:spPr/>
      <dgm:t>
        <a:bodyPr/>
        <a:lstStyle/>
        <a:p>
          <a:endParaRPr lang="en-US" sz="1800"/>
        </a:p>
      </dgm:t>
    </dgm:pt>
    <dgm:pt modelId="{A2864E5D-8E8A-4D13-86D9-BAFB0B397AC2}">
      <dgm:prSet phldrT="[Text]" custT="1"/>
      <dgm:spPr/>
      <dgm:t>
        <a:bodyPr/>
        <a:lstStyle/>
        <a:p>
          <a:r>
            <a:rPr lang="en-US" sz="1400" dirty="0"/>
            <a:t>Insurance Companies</a:t>
          </a:r>
        </a:p>
      </dgm:t>
    </dgm:pt>
    <dgm:pt modelId="{B3127359-182E-4E63-B341-0B79E500CC60}" type="parTrans" cxnId="{EB9564C3-A84E-4071-B422-5EB9C850FA3B}">
      <dgm:prSet/>
      <dgm:spPr/>
    </dgm:pt>
    <dgm:pt modelId="{C5108A2B-9545-4C44-AD00-9C5B92E720E4}" type="sibTrans" cxnId="{EB9564C3-A84E-4071-B422-5EB9C850FA3B}">
      <dgm:prSet/>
      <dgm:spPr/>
    </dgm:pt>
    <dgm:pt modelId="{D87F71A6-3F66-4A5D-B4F0-A21B2FF189B6}" type="pres">
      <dgm:prSet presAssocID="{E0700670-557A-46AC-8DBC-EC1D1612C24D}" presName="cycleMatrixDiagram" presStyleCnt="0">
        <dgm:presLayoutVars>
          <dgm:chMax val="1"/>
          <dgm:dir/>
          <dgm:animLvl val="lvl"/>
          <dgm:resizeHandles val="exact"/>
        </dgm:presLayoutVars>
      </dgm:prSet>
      <dgm:spPr/>
      <dgm:t>
        <a:bodyPr/>
        <a:lstStyle/>
        <a:p>
          <a:endParaRPr lang="en-US"/>
        </a:p>
      </dgm:t>
    </dgm:pt>
    <dgm:pt modelId="{C82C8635-27F6-41DC-A7E6-3D5E2870BD83}" type="pres">
      <dgm:prSet presAssocID="{E0700670-557A-46AC-8DBC-EC1D1612C24D}" presName="children" presStyleCnt="0"/>
      <dgm:spPr/>
    </dgm:pt>
    <dgm:pt modelId="{A219B7D9-D4EA-4D06-AB5F-02301BF696D3}" type="pres">
      <dgm:prSet presAssocID="{E0700670-557A-46AC-8DBC-EC1D1612C24D}" presName="child1group" presStyleCnt="0"/>
      <dgm:spPr/>
    </dgm:pt>
    <dgm:pt modelId="{7181A6D8-EF9F-4C5B-9579-208C013B3385}" type="pres">
      <dgm:prSet presAssocID="{E0700670-557A-46AC-8DBC-EC1D1612C24D}" presName="child1" presStyleLbl="bgAcc1" presStyleIdx="0" presStyleCnt="4" custLinFactNeighborX="-3559"/>
      <dgm:spPr/>
      <dgm:t>
        <a:bodyPr/>
        <a:lstStyle/>
        <a:p>
          <a:endParaRPr lang="en-US"/>
        </a:p>
      </dgm:t>
    </dgm:pt>
    <dgm:pt modelId="{8A56DB60-C116-40FB-AFC9-C244587486F4}" type="pres">
      <dgm:prSet presAssocID="{E0700670-557A-46AC-8DBC-EC1D1612C24D}" presName="child1Text" presStyleLbl="bgAcc1" presStyleIdx="0" presStyleCnt="4">
        <dgm:presLayoutVars>
          <dgm:bulletEnabled val="1"/>
        </dgm:presLayoutVars>
      </dgm:prSet>
      <dgm:spPr/>
      <dgm:t>
        <a:bodyPr/>
        <a:lstStyle/>
        <a:p>
          <a:endParaRPr lang="en-US"/>
        </a:p>
      </dgm:t>
    </dgm:pt>
    <dgm:pt modelId="{F32AD77A-743B-4884-9A53-6BBA8D6C515F}" type="pres">
      <dgm:prSet presAssocID="{E0700670-557A-46AC-8DBC-EC1D1612C24D}" presName="child2group" presStyleCnt="0"/>
      <dgm:spPr/>
    </dgm:pt>
    <dgm:pt modelId="{3E875181-3971-4853-86C0-9E52E4DB4D8E}" type="pres">
      <dgm:prSet presAssocID="{E0700670-557A-46AC-8DBC-EC1D1612C24D}" presName="child2" presStyleLbl="bgAcc1" presStyleIdx="1" presStyleCnt="4"/>
      <dgm:spPr/>
      <dgm:t>
        <a:bodyPr/>
        <a:lstStyle/>
        <a:p>
          <a:endParaRPr lang="en-US"/>
        </a:p>
      </dgm:t>
    </dgm:pt>
    <dgm:pt modelId="{6D7CF52D-C8D5-480C-82DA-EBE16CD0BCAB}" type="pres">
      <dgm:prSet presAssocID="{E0700670-557A-46AC-8DBC-EC1D1612C24D}" presName="child2Text" presStyleLbl="bgAcc1" presStyleIdx="1" presStyleCnt="4">
        <dgm:presLayoutVars>
          <dgm:bulletEnabled val="1"/>
        </dgm:presLayoutVars>
      </dgm:prSet>
      <dgm:spPr/>
      <dgm:t>
        <a:bodyPr/>
        <a:lstStyle/>
        <a:p>
          <a:endParaRPr lang="en-US"/>
        </a:p>
      </dgm:t>
    </dgm:pt>
    <dgm:pt modelId="{010726B6-23DC-4E4B-9A80-4573BB014F82}" type="pres">
      <dgm:prSet presAssocID="{E0700670-557A-46AC-8DBC-EC1D1612C24D}" presName="child3group" presStyleCnt="0"/>
      <dgm:spPr/>
    </dgm:pt>
    <dgm:pt modelId="{2DDF478B-2AEF-40BD-B4E6-FB812E67FA3E}" type="pres">
      <dgm:prSet presAssocID="{E0700670-557A-46AC-8DBC-EC1D1612C24D}" presName="child3" presStyleLbl="bgAcc1" presStyleIdx="2" presStyleCnt="4"/>
      <dgm:spPr/>
      <dgm:t>
        <a:bodyPr/>
        <a:lstStyle/>
        <a:p>
          <a:endParaRPr lang="en-US"/>
        </a:p>
      </dgm:t>
    </dgm:pt>
    <dgm:pt modelId="{DAB11384-1C40-4E97-958A-C74F72B3FDD6}" type="pres">
      <dgm:prSet presAssocID="{E0700670-557A-46AC-8DBC-EC1D1612C24D}" presName="child3Text" presStyleLbl="bgAcc1" presStyleIdx="2" presStyleCnt="4">
        <dgm:presLayoutVars>
          <dgm:bulletEnabled val="1"/>
        </dgm:presLayoutVars>
      </dgm:prSet>
      <dgm:spPr/>
      <dgm:t>
        <a:bodyPr/>
        <a:lstStyle/>
        <a:p>
          <a:endParaRPr lang="en-US"/>
        </a:p>
      </dgm:t>
    </dgm:pt>
    <dgm:pt modelId="{3DBBF4C3-39BC-42CD-BE29-69D316BD6B14}" type="pres">
      <dgm:prSet presAssocID="{E0700670-557A-46AC-8DBC-EC1D1612C24D}" presName="child4group" presStyleCnt="0"/>
      <dgm:spPr/>
    </dgm:pt>
    <dgm:pt modelId="{7BB6B78F-20DD-4AA5-AC55-0A8CE67ADF7E}" type="pres">
      <dgm:prSet presAssocID="{E0700670-557A-46AC-8DBC-EC1D1612C24D}" presName="child4" presStyleLbl="bgAcc1" presStyleIdx="3" presStyleCnt="4"/>
      <dgm:spPr/>
      <dgm:t>
        <a:bodyPr/>
        <a:lstStyle/>
        <a:p>
          <a:endParaRPr lang="en-US"/>
        </a:p>
      </dgm:t>
    </dgm:pt>
    <dgm:pt modelId="{0B9AEA8F-84B9-4D10-951D-B1A237767713}" type="pres">
      <dgm:prSet presAssocID="{E0700670-557A-46AC-8DBC-EC1D1612C24D}" presName="child4Text" presStyleLbl="bgAcc1" presStyleIdx="3" presStyleCnt="4">
        <dgm:presLayoutVars>
          <dgm:bulletEnabled val="1"/>
        </dgm:presLayoutVars>
      </dgm:prSet>
      <dgm:spPr/>
      <dgm:t>
        <a:bodyPr/>
        <a:lstStyle/>
        <a:p>
          <a:endParaRPr lang="en-US"/>
        </a:p>
      </dgm:t>
    </dgm:pt>
    <dgm:pt modelId="{72B1A636-D489-4B9E-B0D4-73B5A41BD304}" type="pres">
      <dgm:prSet presAssocID="{E0700670-557A-46AC-8DBC-EC1D1612C24D}" presName="childPlaceholder" presStyleCnt="0"/>
      <dgm:spPr/>
    </dgm:pt>
    <dgm:pt modelId="{5DA2B0DD-CCC3-42E8-9E95-E7F8D09B2578}" type="pres">
      <dgm:prSet presAssocID="{E0700670-557A-46AC-8DBC-EC1D1612C24D}" presName="circle" presStyleCnt="0"/>
      <dgm:spPr/>
    </dgm:pt>
    <dgm:pt modelId="{F3F471BB-CAB0-4151-9056-46D961385246}" type="pres">
      <dgm:prSet presAssocID="{E0700670-557A-46AC-8DBC-EC1D1612C24D}" presName="quadrant1" presStyleLbl="node1" presStyleIdx="0" presStyleCnt="4">
        <dgm:presLayoutVars>
          <dgm:chMax val="1"/>
          <dgm:bulletEnabled val="1"/>
        </dgm:presLayoutVars>
      </dgm:prSet>
      <dgm:spPr/>
      <dgm:t>
        <a:bodyPr/>
        <a:lstStyle/>
        <a:p>
          <a:endParaRPr lang="en-US"/>
        </a:p>
      </dgm:t>
    </dgm:pt>
    <dgm:pt modelId="{1B5C2D82-9085-41A0-9BB1-9A37F2BB44BB}" type="pres">
      <dgm:prSet presAssocID="{E0700670-557A-46AC-8DBC-EC1D1612C24D}" presName="quadrant2" presStyleLbl="node1" presStyleIdx="1" presStyleCnt="4">
        <dgm:presLayoutVars>
          <dgm:chMax val="1"/>
          <dgm:bulletEnabled val="1"/>
        </dgm:presLayoutVars>
      </dgm:prSet>
      <dgm:spPr/>
      <dgm:t>
        <a:bodyPr/>
        <a:lstStyle/>
        <a:p>
          <a:endParaRPr lang="en-US"/>
        </a:p>
      </dgm:t>
    </dgm:pt>
    <dgm:pt modelId="{FB900C04-C84D-4DB4-B5C1-E1A29B8757DB}" type="pres">
      <dgm:prSet presAssocID="{E0700670-557A-46AC-8DBC-EC1D1612C24D}" presName="quadrant3" presStyleLbl="node1" presStyleIdx="2" presStyleCnt="4">
        <dgm:presLayoutVars>
          <dgm:chMax val="1"/>
          <dgm:bulletEnabled val="1"/>
        </dgm:presLayoutVars>
      </dgm:prSet>
      <dgm:spPr/>
      <dgm:t>
        <a:bodyPr/>
        <a:lstStyle/>
        <a:p>
          <a:endParaRPr lang="en-US"/>
        </a:p>
      </dgm:t>
    </dgm:pt>
    <dgm:pt modelId="{C9E89C29-D984-48BB-8278-83712FDCF021}" type="pres">
      <dgm:prSet presAssocID="{E0700670-557A-46AC-8DBC-EC1D1612C24D}" presName="quadrant4" presStyleLbl="node1" presStyleIdx="3" presStyleCnt="4">
        <dgm:presLayoutVars>
          <dgm:chMax val="1"/>
          <dgm:bulletEnabled val="1"/>
        </dgm:presLayoutVars>
      </dgm:prSet>
      <dgm:spPr/>
      <dgm:t>
        <a:bodyPr/>
        <a:lstStyle/>
        <a:p>
          <a:endParaRPr lang="en-US"/>
        </a:p>
      </dgm:t>
    </dgm:pt>
    <dgm:pt modelId="{FB08C60E-CDAB-45B3-BC9E-AF25AE0D344A}" type="pres">
      <dgm:prSet presAssocID="{E0700670-557A-46AC-8DBC-EC1D1612C24D}" presName="quadrantPlaceholder" presStyleCnt="0"/>
      <dgm:spPr/>
    </dgm:pt>
    <dgm:pt modelId="{42BC6EE8-AE0C-4D49-8680-8D073CDD6515}" type="pres">
      <dgm:prSet presAssocID="{E0700670-557A-46AC-8DBC-EC1D1612C24D}" presName="center1" presStyleLbl="fgShp" presStyleIdx="0" presStyleCnt="2"/>
      <dgm:spPr/>
    </dgm:pt>
    <dgm:pt modelId="{3EF5AA50-B764-47CB-82AB-6D2F4A2BEF7C}" type="pres">
      <dgm:prSet presAssocID="{E0700670-557A-46AC-8DBC-EC1D1612C24D}" presName="center2" presStyleLbl="fgShp" presStyleIdx="1" presStyleCnt="2"/>
      <dgm:spPr/>
    </dgm:pt>
  </dgm:ptLst>
  <dgm:cxnLst>
    <dgm:cxn modelId="{61B9478F-8A0C-4718-B624-BD36409A1E43}" type="presOf" srcId="{55A1CE4A-72A6-4F52-A013-B0AC0523CB2B}" destId="{F3F471BB-CAB0-4151-9056-46D961385246}" srcOrd="0" destOrd="0" presId="urn:microsoft.com/office/officeart/2005/8/layout/cycle4"/>
    <dgm:cxn modelId="{EA8600B2-0E0E-4CDF-A624-F393FBD4EC21}" type="presOf" srcId="{A2864E5D-8E8A-4D13-86D9-BAFB0B397AC2}" destId="{2DDF478B-2AEF-40BD-B4E6-FB812E67FA3E}" srcOrd="0" destOrd="0" presId="urn:microsoft.com/office/officeart/2005/8/layout/cycle4"/>
    <dgm:cxn modelId="{1AF87CE4-44C3-41F6-A61C-A25F327A6472}" srcId="{55A1CE4A-72A6-4F52-A013-B0AC0523CB2B}" destId="{14ACC8CE-E17C-44DF-A854-FA107A89CD9E}" srcOrd="1" destOrd="0" parTransId="{DA98C0DD-A645-4385-94A2-E54492EE64DC}" sibTransId="{44566E11-90D7-411B-B3E0-618DE7BE38F0}"/>
    <dgm:cxn modelId="{EA4C6C32-46E4-4637-B88E-2FAEFE65E2FA}" type="presOf" srcId="{84EC1081-D422-478E-B0B1-883E18E80B52}" destId="{7181A6D8-EF9F-4C5B-9579-208C013B3385}" srcOrd="0" destOrd="2" presId="urn:microsoft.com/office/officeart/2005/8/layout/cycle4"/>
    <dgm:cxn modelId="{2364AAF7-38E2-402C-8138-1301719C9682}" srcId="{30338FAE-A9A2-4F57-BB0D-3D555506EA11}" destId="{651A2A4D-9161-4EA5-9D12-8144F452E4C1}" srcOrd="0" destOrd="0" parTransId="{069DADCA-2440-4F39-AF13-74896738B1FF}" sibTransId="{FFD0C510-F87F-42F1-B320-DDCB17D8F9DA}"/>
    <dgm:cxn modelId="{CF6FEBB9-A68F-48E9-BD44-B6C0B12FEEE0}" type="presOf" srcId="{0355A052-B517-4878-9E5F-5ED45A30074B}" destId="{6D7CF52D-C8D5-480C-82DA-EBE16CD0BCAB}" srcOrd="1" destOrd="3" presId="urn:microsoft.com/office/officeart/2005/8/layout/cycle4"/>
    <dgm:cxn modelId="{FC03CB88-28AA-460B-A943-8541F6045157}" type="presOf" srcId="{D94D5D6E-CA59-498B-8116-B02818B8CF3C}" destId="{C9E89C29-D984-48BB-8278-83712FDCF021}" srcOrd="0" destOrd="0" presId="urn:microsoft.com/office/officeart/2005/8/layout/cycle4"/>
    <dgm:cxn modelId="{314E288B-6490-4610-A262-1BC872935FDC}" type="presOf" srcId="{327D69A7-16B0-4499-89B9-D769328DAA37}" destId="{7181A6D8-EF9F-4C5B-9579-208C013B3385}" srcOrd="0" destOrd="0" presId="urn:microsoft.com/office/officeart/2005/8/layout/cycle4"/>
    <dgm:cxn modelId="{ED35D79D-0F8A-4BF2-A2E7-CAB12FCE3150}" srcId="{E0700670-557A-46AC-8DBC-EC1D1612C24D}" destId="{30338FAE-A9A2-4F57-BB0D-3D555506EA11}" srcOrd="1" destOrd="0" parTransId="{1B269393-F6DD-433F-BD64-039DFA105B80}" sibTransId="{CEB64C00-60AC-4880-8FC9-E0EEA8F2B078}"/>
    <dgm:cxn modelId="{3DD3E6E8-027F-4BD9-83E2-4B2AB63E59EC}" srcId="{E0700670-557A-46AC-8DBC-EC1D1612C24D}" destId="{2E9F7BA2-01B6-457F-A02B-FB9A5C4824C3}" srcOrd="2" destOrd="0" parTransId="{16127F50-E932-4107-B479-7D2E756B00F9}" sibTransId="{28F98C90-9F62-40CF-B616-A99D50E8C49E}"/>
    <dgm:cxn modelId="{FE5BBF9A-A965-4CBD-9628-34352C21885D}" type="presOf" srcId="{219A02CB-84C0-4D65-922B-8DAC8089F2B1}" destId="{7BB6B78F-20DD-4AA5-AC55-0A8CE67ADF7E}" srcOrd="0" destOrd="1" presId="urn:microsoft.com/office/officeart/2005/8/layout/cycle4"/>
    <dgm:cxn modelId="{900BA8A9-E5F9-4205-94A8-6A118359B793}" type="presOf" srcId="{D13BF6D5-1485-4505-9C6B-63054C440B83}" destId="{0B9AEA8F-84B9-4D10-951D-B1A237767713}" srcOrd="1" destOrd="0" presId="urn:microsoft.com/office/officeart/2005/8/layout/cycle4"/>
    <dgm:cxn modelId="{AE70B935-4888-4795-BEBB-5BAFE52F8B11}" type="presOf" srcId="{84EC1081-D422-478E-B0B1-883E18E80B52}" destId="{8A56DB60-C116-40FB-AFC9-C244587486F4}" srcOrd="1" destOrd="2" presId="urn:microsoft.com/office/officeart/2005/8/layout/cycle4"/>
    <dgm:cxn modelId="{D3EE2D6D-71DE-482C-B0BF-A4877C554C36}" type="presOf" srcId="{14ACC8CE-E17C-44DF-A854-FA107A89CD9E}" destId="{8A56DB60-C116-40FB-AFC9-C244587486F4}" srcOrd="1" destOrd="1" presId="urn:microsoft.com/office/officeart/2005/8/layout/cycle4"/>
    <dgm:cxn modelId="{B37E4EB1-E4CB-4DC1-B5AC-4E327B945720}" type="presOf" srcId="{2E9F7BA2-01B6-457F-A02B-FB9A5C4824C3}" destId="{FB900C04-C84D-4DB4-B5C1-E1A29B8757DB}" srcOrd="0" destOrd="0" presId="urn:microsoft.com/office/officeart/2005/8/layout/cycle4"/>
    <dgm:cxn modelId="{EB9564C3-A84E-4071-B422-5EB9C850FA3B}" srcId="{2E9F7BA2-01B6-457F-A02B-FB9A5C4824C3}" destId="{A2864E5D-8E8A-4D13-86D9-BAFB0B397AC2}" srcOrd="0" destOrd="0" parTransId="{B3127359-182E-4E63-B341-0B79E500CC60}" sibTransId="{C5108A2B-9545-4C44-AD00-9C5B92E720E4}"/>
    <dgm:cxn modelId="{A1BE6491-5291-41CE-961A-5925283B64C9}" type="presOf" srcId="{EBBA4A4B-53EC-4469-901D-E9187128C535}" destId="{3E875181-3971-4853-86C0-9E52E4DB4D8E}" srcOrd="0" destOrd="2" presId="urn:microsoft.com/office/officeart/2005/8/layout/cycle4"/>
    <dgm:cxn modelId="{048EE180-F702-4F71-98DC-9E5573175AA2}" srcId="{D94D5D6E-CA59-498B-8116-B02818B8CF3C}" destId="{913BD6AE-4B8B-4C0B-8D72-8EEFF26E52A9}" srcOrd="3" destOrd="0" parTransId="{3375434F-2694-48AD-80E7-B10192DDB775}" sibTransId="{FFE369E9-B5C8-4762-886E-22C8E62F2789}"/>
    <dgm:cxn modelId="{89476622-2170-4B32-8781-9620C924751C}" type="presOf" srcId="{651A2A4D-9161-4EA5-9D12-8144F452E4C1}" destId="{3E875181-3971-4853-86C0-9E52E4DB4D8E}" srcOrd="0" destOrd="0" presId="urn:microsoft.com/office/officeart/2005/8/layout/cycle4"/>
    <dgm:cxn modelId="{F3A35627-B197-4BA9-BDAA-A1BF01567254}" type="presOf" srcId="{E0700670-557A-46AC-8DBC-EC1D1612C24D}" destId="{D87F71A6-3F66-4A5D-B4F0-A21B2FF189B6}" srcOrd="0" destOrd="0" presId="urn:microsoft.com/office/officeart/2005/8/layout/cycle4"/>
    <dgm:cxn modelId="{D137FC4C-96FC-4E3A-A802-B5CED347CA75}" type="presOf" srcId="{9D03FFC4-BFFB-426D-BBF1-850B7CDD1A02}" destId="{7181A6D8-EF9F-4C5B-9579-208C013B3385}" srcOrd="0" destOrd="3" presId="urn:microsoft.com/office/officeart/2005/8/layout/cycle4"/>
    <dgm:cxn modelId="{DAC587CF-B63A-4A2D-A3E9-CE756E30CB20}" srcId="{55A1CE4A-72A6-4F52-A013-B0AC0523CB2B}" destId="{9D03FFC4-BFFB-426D-BBF1-850B7CDD1A02}" srcOrd="3" destOrd="0" parTransId="{A6F80D8C-5D3A-48BD-AA69-E6855A4838B4}" sibTransId="{38527A0F-C60A-4AE9-BFD8-0B723459AA01}"/>
    <dgm:cxn modelId="{9C65C47A-413D-40B2-AD46-C733787CCBB1}" srcId="{55A1CE4A-72A6-4F52-A013-B0AC0523CB2B}" destId="{9D0C8B38-56D0-4D86-B000-D36535EDC230}" srcOrd="4" destOrd="0" parTransId="{B84A7DE3-3D30-4E75-ACAE-9EF5A3C3BDC1}" sibTransId="{22C865AB-088D-4C9F-91CC-AF5AAD6539E7}"/>
    <dgm:cxn modelId="{3A3E0CB4-556C-4765-A8B6-7FFCB8DF0820}" type="presOf" srcId="{83D2E215-C83E-4EA7-923B-446DCE22D75F}" destId="{2DDF478B-2AEF-40BD-B4E6-FB812E67FA3E}" srcOrd="0" destOrd="1" presId="urn:microsoft.com/office/officeart/2005/8/layout/cycle4"/>
    <dgm:cxn modelId="{58C8910A-94BD-42B0-887C-729081F6822C}" type="presOf" srcId="{EBBA4A4B-53EC-4469-901D-E9187128C535}" destId="{6D7CF52D-C8D5-480C-82DA-EBE16CD0BCAB}" srcOrd="1" destOrd="2" presId="urn:microsoft.com/office/officeart/2005/8/layout/cycle4"/>
    <dgm:cxn modelId="{73E82E90-9A8E-470F-AD3D-0A2FA39C4735}" type="presOf" srcId="{913BD6AE-4B8B-4C0B-8D72-8EEFF26E52A9}" destId="{7BB6B78F-20DD-4AA5-AC55-0A8CE67ADF7E}" srcOrd="0" destOrd="3" presId="urn:microsoft.com/office/officeart/2005/8/layout/cycle4"/>
    <dgm:cxn modelId="{BA6CB3ED-6F6D-43BD-B350-617C3516EFDD}" type="presOf" srcId="{55040B26-36AC-4A73-BC7F-DED115A32476}" destId="{3E875181-3971-4853-86C0-9E52E4DB4D8E}" srcOrd="0" destOrd="1" presId="urn:microsoft.com/office/officeart/2005/8/layout/cycle4"/>
    <dgm:cxn modelId="{93F1D65F-D5E3-445D-8588-BB2334C8F1E2}" srcId="{E0700670-557A-46AC-8DBC-EC1D1612C24D}" destId="{55A1CE4A-72A6-4F52-A013-B0AC0523CB2B}" srcOrd="0" destOrd="0" parTransId="{3DD7CEC7-D746-4095-8DFC-A2F58B718B02}" sibTransId="{68CD3856-9B7F-48D7-8D71-4AE5F758D41E}"/>
    <dgm:cxn modelId="{15D80C11-E645-45D6-884A-C54ADD0C886D}" type="presOf" srcId="{55040B26-36AC-4A73-BC7F-DED115A32476}" destId="{6D7CF52D-C8D5-480C-82DA-EBE16CD0BCAB}" srcOrd="1" destOrd="1" presId="urn:microsoft.com/office/officeart/2005/8/layout/cycle4"/>
    <dgm:cxn modelId="{C06E9902-C4A1-477A-96C2-6817E01657D9}" type="presOf" srcId="{0355A052-B517-4878-9E5F-5ED45A30074B}" destId="{3E875181-3971-4853-86C0-9E52E4DB4D8E}" srcOrd="0" destOrd="3" presId="urn:microsoft.com/office/officeart/2005/8/layout/cycle4"/>
    <dgm:cxn modelId="{747A2AD7-F56D-4802-AB80-2272A73B6841}" type="presOf" srcId="{219A02CB-84C0-4D65-922B-8DAC8089F2B1}" destId="{0B9AEA8F-84B9-4D10-951D-B1A237767713}" srcOrd="1" destOrd="1" presId="urn:microsoft.com/office/officeart/2005/8/layout/cycle4"/>
    <dgm:cxn modelId="{372FD3ED-7404-4190-9617-5662F6C5D2D9}" type="presOf" srcId="{30338FAE-A9A2-4F57-BB0D-3D555506EA11}" destId="{1B5C2D82-9085-41A0-9BB1-9A37F2BB44BB}" srcOrd="0" destOrd="0" presId="urn:microsoft.com/office/officeart/2005/8/layout/cycle4"/>
    <dgm:cxn modelId="{36EB0790-94FD-4143-BCD4-ABE46FC75F74}" srcId="{55A1CE4A-72A6-4F52-A013-B0AC0523CB2B}" destId="{84EC1081-D422-478E-B0B1-883E18E80B52}" srcOrd="2" destOrd="0" parTransId="{5F814D48-8C05-4C4B-9E2F-8F7D0A46D89D}" sibTransId="{1A12E905-5670-46AF-A805-C9462E817364}"/>
    <dgm:cxn modelId="{EB715A45-192F-4802-983A-11AFAA28647A}" type="presOf" srcId="{9D0C8B38-56D0-4D86-B000-D36535EDC230}" destId="{7181A6D8-EF9F-4C5B-9579-208C013B3385}" srcOrd="0" destOrd="4" presId="urn:microsoft.com/office/officeart/2005/8/layout/cycle4"/>
    <dgm:cxn modelId="{7133E881-9765-459C-A719-2F1DD7A497F0}" srcId="{55A1CE4A-72A6-4F52-A013-B0AC0523CB2B}" destId="{327D69A7-16B0-4499-89B9-D769328DAA37}" srcOrd="0" destOrd="0" parTransId="{7BDD4776-93A7-4B0A-9A6E-6D32D6B9BB3E}" sibTransId="{F1393D06-BB36-442B-AA57-16943AE90C8B}"/>
    <dgm:cxn modelId="{3BF2166D-07A1-4F43-83CF-6A9692962313}" srcId="{2E9F7BA2-01B6-457F-A02B-FB9A5C4824C3}" destId="{83D2E215-C83E-4EA7-923B-446DCE22D75F}" srcOrd="1" destOrd="0" parTransId="{B1198E1E-7A29-4BE2-9BF1-F7483BF825C9}" sibTransId="{E3870B05-1996-453E-A701-17A3D96DD9A6}"/>
    <dgm:cxn modelId="{15740B83-E30B-4267-BE17-25516150FAB7}" srcId="{2E9F7BA2-01B6-457F-A02B-FB9A5C4824C3}" destId="{C18FC80B-4A2F-4027-9325-231CD3DA3D03}" srcOrd="2" destOrd="0" parTransId="{22EC6BC5-B47D-44CF-9D13-DEA5600AC489}" sibTransId="{F3FFAFA2-7FC0-4489-BF69-3EC868410837}"/>
    <dgm:cxn modelId="{EB95C291-80E4-4809-ABFB-834DEA6FBC90}" type="presOf" srcId="{9708C6C0-C029-4C7D-AA3C-6865C23D2C5C}" destId="{7BB6B78F-20DD-4AA5-AC55-0A8CE67ADF7E}" srcOrd="0" destOrd="2" presId="urn:microsoft.com/office/officeart/2005/8/layout/cycle4"/>
    <dgm:cxn modelId="{D70B38C6-84D0-4959-A283-C71B5C18FB09}" type="presOf" srcId="{A2864E5D-8E8A-4D13-86D9-BAFB0B397AC2}" destId="{DAB11384-1C40-4E97-958A-C74F72B3FDD6}" srcOrd="1" destOrd="0" presId="urn:microsoft.com/office/officeart/2005/8/layout/cycle4"/>
    <dgm:cxn modelId="{63051731-62F9-4AC2-9FF8-330D24A8736C}" type="presOf" srcId="{C18FC80B-4A2F-4027-9325-231CD3DA3D03}" destId="{DAB11384-1C40-4E97-958A-C74F72B3FDD6}" srcOrd="1" destOrd="2" presId="urn:microsoft.com/office/officeart/2005/8/layout/cycle4"/>
    <dgm:cxn modelId="{2BCDDCD8-0EDA-4AB4-95B3-9C017D7138F0}" type="presOf" srcId="{9708C6C0-C029-4C7D-AA3C-6865C23D2C5C}" destId="{0B9AEA8F-84B9-4D10-951D-B1A237767713}" srcOrd="1" destOrd="2" presId="urn:microsoft.com/office/officeart/2005/8/layout/cycle4"/>
    <dgm:cxn modelId="{A21C92E6-A8B5-4F83-A5C8-066B695C371C}" srcId="{D94D5D6E-CA59-498B-8116-B02818B8CF3C}" destId="{D13BF6D5-1485-4505-9C6B-63054C440B83}" srcOrd="0" destOrd="0" parTransId="{2B3E0398-F316-4C1A-BC84-671A390369D4}" sibTransId="{2E723DC9-CA74-44A2-AF25-4EAC5DEA0254}"/>
    <dgm:cxn modelId="{C31C3F7D-F45C-416B-8AB0-11DC51E1E949}" srcId="{E0700670-557A-46AC-8DBC-EC1D1612C24D}" destId="{D94D5D6E-CA59-498B-8116-B02818B8CF3C}" srcOrd="3" destOrd="0" parTransId="{06909045-FDE7-424F-92CD-D38746D2F2F5}" sibTransId="{FEEBDAEA-6C4C-4C6C-B661-7D67C3B032B3}"/>
    <dgm:cxn modelId="{35A8CE98-BF72-4F2B-9649-8EF220731F69}" srcId="{D94D5D6E-CA59-498B-8116-B02818B8CF3C}" destId="{219A02CB-84C0-4D65-922B-8DAC8089F2B1}" srcOrd="1" destOrd="0" parTransId="{C4D64D40-0397-4828-963C-8070FB2DE04B}" sibTransId="{F183EC60-0C5F-4BFA-B694-C363940AB1CC}"/>
    <dgm:cxn modelId="{B18CEB49-ADA2-48D1-BCCD-73F833CEFF26}" type="presOf" srcId="{9D03FFC4-BFFB-426D-BBF1-850B7CDD1A02}" destId="{8A56DB60-C116-40FB-AFC9-C244587486F4}" srcOrd="1" destOrd="3" presId="urn:microsoft.com/office/officeart/2005/8/layout/cycle4"/>
    <dgm:cxn modelId="{22BF3223-74F1-4437-8113-F05EF273DEF8}" type="presOf" srcId="{913BD6AE-4B8B-4C0B-8D72-8EEFF26E52A9}" destId="{0B9AEA8F-84B9-4D10-951D-B1A237767713}" srcOrd="1" destOrd="3" presId="urn:microsoft.com/office/officeart/2005/8/layout/cycle4"/>
    <dgm:cxn modelId="{BD3001F9-3CA1-45D0-AA34-35707D7022D8}" srcId="{30338FAE-A9A2-4F57-BB0D-3D555506EA11}" destId="{EBBA4A4B-53EC-4469-901D-E9187128C535}" srcOrd="2" destOrd="0" parTransId="{2DB821A4-87CA-48DA-B506-B1A2E2641A50}" sibTransId="{82C99654-D959-476A-ADFB-9D050FED99FB}"/>
    <dgm:cxn modelId="{12E8123C-6E2A-4791-AB71-DC5E27792AA8}" srcId="{D94D5D6E-CA59-498B-8116-B02818B8CF3C}" destId="{9708C6C0-C029-4C7D-AA3C-6865C23D2C5C}" srcOrd="2" destOrd="0" parTransId="{A197CE3F-6001-476A-9FAA-571CA25D6665}" sibTransId="{AF773B4C-3D40-4F0F-96F7-D6ADBC24BFB5}"/>
    <dgm:cxn modelId="{91966E75-1680-4059-A88D-84CD71634D0B}" type="presOf" srcId="{C18FC80B-4A2F-4027-9325-231CD3DA3D03}" destId="{2DDF478B-2AEF-40BD-B4E6-FB812E67FA3E}" srcOrd="0" destOrd="2" presId="urn:microsoft.com/office/officeart/2005/8/layout/cycle4"/>
    <dgm:cxn modelId="{0FDAD49D-949B-4AB7-9188-F91431D80945}" type="presOf" srcId="{14ACC8CE-E17C-44DF-A854-FA107A89CD9E}" destId="{7181A6D8-EF9F-4C5B-9579-208C013B3385}" srcOrd="0" destOrd="1" presId="urn:microsoft.com/office/officeart/2005/8/layout/cycle4"/>
    <dgm:cxn modelId="{D7ECADC9-0C35-46E2-B6AC-815343A29A79}" srcId="{30338FAE-A9A2-4F57-BB0D-3D555506EA11}" destId="{0355A052-B517-4878-9E5F-5ED45A30074B}" srcOrd="3" destOrd="0" parTransId="{A036F2DD-FD7A-46CF-9505-97FC63218746}" sibTransId="{175EE1A4-AB50-4650-A20A-2110E80764EE}"/>
    <dgm:cxn modelId="{E00185E1-EF8F-43B8-B21E-19F7A81A0366}" type="presOf" srcId="{9D0C8B38-56D0-4D86-B000-D36535EDC230}" destId="{8A56DB60-C116-40FB-AFC9-C244587486F4}" srcOrd="1" destOrd="4" presId="urn:microsoft.com/office/officeart/2005/8/layout/cycle4"/>
    <dgm:cxn modelId="{1D70FA98-FB24-4076-BD21-62237A17142B}" type="presOf" srcId="{83D2E215-C83E-4EA7-923B-446DCE22D75F}" destId="{DAB11384-1C40-4E97-958A-C74F72B3FDD6}" srcOrd="1" destOrd="1" presId="urn:microsoft.com/office/officeart/2005/8/layout/cycle4"/>
    <dgm:cxn modelId="{2914AB18-FFF8-4987-87B0-4A8C690FA671}" type="presOf" srcId="{651A2A4D-9161-4EA5-9D12-8144F452E4C1}" destId="{6D7CF52D-C8D5-480C-82DA-EBE16CD0BCAB}" srcOrd="1" destOrd="0" presId="urn:microsoft.com/office/officeart/2005/8/layout/cycle4"/>
    <dgm:cxn modelId="{0315FF96-4210-4DA8-914A-CD4AA981AFF2}" type="presOf" srcId="{327D69A7-16B0-4499-89B9-D769328DAA37}" destId="{8A56DB60-C116-40FB-AFC9-C244587486F4}" srcOrd="1" destOrd="0" presId="urn:microsoft.com/office/officeart/2005/8/layout/cycle4"/>
    <dgm:cxn modelId="{39BC5B98-2C88-4229-9E75-345632B14A67}" type="presOf" srcId="{D13BF6D5-1485-4505-9C6B-63054C440B83}" destId="{7BB6B78F-20DD-4AA5-AC55-0A8CE67ADF7E}" srcOrd="0" destOrd="0" presId="urn:microsoft.com/office/officeart/2005/8/layout/cycle4"/>
    <dgm:cxn modelId="{CF247745-9960-4EFA-8078-8E50E92E8634}" srcId="{30338FAE-A9A2-4F57-BB0D-3D555506EA11}" destId="{55040B26-36AC-4A73-BC7F-DED115A32476}" srcOrd="1" destOrd="0" parTransId="{AD9B97AC-0AE8-4116-8CCD-27D651692DC4}" sibTransId="{10236549-3538-4B29-B1DB-BA2E570387F2}"/>
    <dgm:cxn modelId="{412D69C7-CFDF-4760-9AB8-953D40264A2E}" type="presParOf" srcId="{D87F71A6-3F66-4A5D-B4F0-A21B2FF189B6}" destId="{C82C8635-27F6-41DC-A7E6-3D5E2870BD83}" srcOrd="0" destOrd="0" presId="urn:microsoft.com/office/officeart/2005/8/layout/cycle4"/>
    <dgm:cxn modelId="{FF62CECB-E043-48A7-B0BD-818DA914285B}" type="presParOf" srcId="{C82C8635-27F6-41DC-A7E6-3D5E2870BD83}" destId="{A219B7D9-D4EA-4D06-AB5F-02301BF696D3}" srcOrd="0" destOrd="0" presId="urn:microsoft.com/office/officeart/2005/8/layout/cycle4"/>
    <dgm:cxn modelId="{B9353155-AB0E-42B5-8DDD-3DE80261A4D6}" type="presParOf" srcId="{A219B7D9-D4EA-4D06-AB5F-02301BF696D3}" destId="{7181A6D8-EF9F-4C5B-9579-208C013B3385}" srcOrd="0" destOrd="0" presId="urn:microsoft.com/office/officeart/2005/8/layout/cycle4"/>
    <dgm:cxn modelId="{80CCAEC7-BE9F-48B9-B157-42B561DB2559}" type="presParOf" srcId="{A219B7D9-D4EA-4D06-AB5F-02301BF696D3}" destId="{8A56DB60-C116-40FB-AFC9-C244587486F4}" srcOrd="1" destOrd="0" presId="urn:microsoft.com/office/officeart/2005/8/layout/cycle4"/>
    <dgm:cxn modelId="{DBA8B362-EFEC-4DCC-8B51-794E506DB7D7}" type="presParOf" srcId="{C82C8635-27F6-41DC-A7E6-3D5E2870BD83}" destId="{F32AD77A-743B-4884-9A53-6BBA8D6C515F}" srcOrd="1" destOrd="0" presId="urn:microsoft.com/office/officeart/2005/8/layout/cycle4"/>
    <dgm:cxn modelId="{6628489D-15F7-4BEE-B68D-F10E1BABCA82}" type="presParOf" srcId="{F32AD77A-743B-4884-9A53-6BBA8D6C515F}" destId="{3E875181-3971-4853-86C0-9E52E4DB4D8E}" srcOrd="0" destOrd="0" presId="urn:microsoft.com/office/officeart/2005/8/layout/cycle4"/>
    <dgm:cxn modelId="{6D2E7471-4C16-4060-97E0-6FBE395300B9}" type="presParOf" srcId="{F32AD77A-743B-4884-9A53-6BBA8D6C515F}" destId="{6D7CF52D-C8D5-480C-82DA-EBE16CD0BCAB}" srcOrd="1" destOrd="0" presId="urn:microsoft.com/office/officeart/2005/8/layout/cycle4"/>
    <dgm:cxn modelId="{CC9AC330-0D01-4295-816F-ADB80292DEE5}" type="presParOf" srcId="{C82C8635-27F6-41DC-A7E6-3D5E2870BD83}" destId="{010726B6-23DC-4E4B-9A80-4573BB014F82}" srcOrd="2" destOrd="0" presId="urn:microsoft.com/office/officeart/2005/8/layout/cycle4"/>
    <dgm:cxn modelId="{88F167B4-C1AF-4CAB-815C-5D779D85152E}" type="presParOf" srcId="{010726B6-23DC-4E4B-9A80-4573BB014F82}" destId="{2DDF478B-2AEF-40BD-B4E6-FB812E67FA3E}" srcOrd="0" destOrd="0" presId="urn:microsoft.com/office/officeart/2005/8/layout/cycle4"/>
    <dgm:cxn modelId="{798C4540-87B7-427A-96E5-699464327E39}" type="presParOf" srcId="{010726B6-23DC-4E4B-9A80-4573BB014F82}" destId="{DAB11384-1C40-4E97-958A-C74F72B3FDD6}" srcOrd="1" destOrd="0" presId="urn:microsoft.com/office/officeart/2005/8/layout/cycle4"/>
    <dgm:cxn modelId="{DCBF19F6-C548-4A19-BC65-D5462C46F199}" type="presParOf" srcId="{C82C8635-27F6-41DC-A7E6-3D5E2870BD83}" destId="{3DBBF4C3-39BC-42CD-BE29-69D316BD6B14}" srcOrd="3" destOrd="0" presId="urn:microsoft.com/office/officeart/2005/8/layout/cycle4"/>
    <dgm:cxn modelId="{459BAD5A-BC99-4152-AEA7-BEFA5015A73D}" type="presParOf" srcId="{3DBBF4C3-39BC-42CD-BE29-69D316BD6B14}" destId="{7BB6B78F-20DD-4AA5-AC55-0A8CE67ADF7E}" srcOrd="0" destOrd="0" presId="urn:microsoft.com/office/officeart/2005/8/layout/cycle4"/>
    <dgm:cxn modelId="{924BC574-2D46-43A5-B622-7FD97D0E31E5}" type="presParOf" srcId="{3DBBF4C3-39BC-42CD-BE29-69D316BD6B14}" destId="{0B9AEA8F-84B9-4D10-951D-B1A237767713}" srcOrd="1" destOrd="0" presId="urn:microsoft.com/office/officeart/2005/8/layout/cycle4"/>
    <dgm:cxn modelId="{10F8F26E-65D8-422B-BA50-59F7107244FF}" type="presParOf" srcId="{C82C8635-27F6-41DC-A7E6-3D5E2870BD83}" destId="{72B1A636-D489-4B9E-B0D4-73B5A41BD304}" srcOrd="4" destOrd="0" presId="urn:microsoft.com/office/officeart/2005/8/layout/cycle4"/>
    <dgm:cxn modelId="{9D69A544-C350-4589-BB8E-B9C530541B76}" type="presParOf" srcId="{D87F71A6-3F66-4A5D-B4F0-A21B2FF189B6}" destId="{5DA2B0DD-CCC3-42E8-9E95-E7F8D09B2578}" srcOrd="1" destOrd="0" presId="urn:microsoft.com/office/officeart/2005/8/layout/cycle4"/>
    <dgm:cxn modelId="{9C1288B0-BF1C-4ADD-BC24-7A9ECA17CC9E}" type="presParOf" srcId="{5DA2B0DD-CCC3-42E8-9E95-E7F8D09B2578}" destId="{F3F471BB-CAB0-4151-9056-46D961385246}" srcOrd="0" destOrd="0" presId="urn:microsoft.com/office/officeart/2005/8/layout/cycle4"/>
    <dgm:cxn modelId="{CE1DF839-2C28-4D46-8B76-9681DE5F3A4F}" type="presParOf" srcId="{5DA2B0DD-CCC3-42E8-9E95-E7F8D09B2578}" destId="{1B5C2D82-9085-41A0-9BB1-9A37F2BB44BB}" srcOrd="1" destOrd="0" presId="urn:microsoft.com/office/officeart/2005/8/layout/cycle4"/>
    <dgm:cxn modelId="{64881775-39CA-48E0-92B2-518A0DB9E78F}" type="presParOf" srcId="{5DA2B0DD-CCC3-42E8-9E95-E7F8D09B2578}" destId="{FB900C04-C84D-4DB4-B5C1-E1A29B8757DB}" srcOrd="2" destOrd="0" presId="urn:microsoft.com/office/officeart/2005/8/layout/cycle4"/>
    <dgm:cxn modelId="{795035A4-3BA4-4346-B168-E3F78DCB7B6E}" type="presParOf" srcId="{5DA2B0DD-CCC3-42E8-9E95-E7F8D09B2578}" destId="{C9E89C29-D984-48BB-8278-83712FDCF021}" srcOrd="3" destOrd="0" presId="urn:microsoft.com/office/officeart/2005/8/layout/cycle4"/>
    <dgm:cxn modelId="{786B725A-71E9-459F-8CF8-E62DC914A7AD}" type="presParOf" srcId="{5DA2B0DD-CCC3-42E8-9E95-E7F8D09B2578}" destId="{FB08C60E-CDAB-45B3-BC9E-AF25AE0D344A}" srcOrd="4" destOrd="0" presId="urn:microsoft.com/office/officeart/2005/8/layout/cycle4"/>
    <dgm:cxn modelId="{47F7EB46-464A-463B-BEAA-AB45FAAA2BC8}" type="presParOf" srcId="{D87F71A6-3F66-4A5D-B4F0-A21B2FF189B6}" destId="{42BC6EE8-AE0C-4D49-8680-8D073CDD6515}" srcOrd="2" destOrd="0" presId="urn:microsoft.com/office/officeart/2005/8/layout/cycle4"/>
    <dgm:cxn modelId="{2D47100B-4F56-46C9-AF65-4D9EACFE2B2E}" type="presParOf" srcId="{D87F71A6-3F66-4A5D-B4F0-A21B2FF189B6}" destId="{3EF5AA50-B764-47CB-82AB-6D2F4A2BEF7C}"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0700670-557A-46AC-8DBC-EC1D1612C24D}"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en-US"/>
        </a:p>
      </dgm:t>
    </dgm:pt>
    <dgm:pt modelId="{55A1CE4A-72A6-4F52-A013-B0AC0523CB2B}">
      <dgm:prSet phldrT="[Text]"/>
      <dgm:spPr/>
      <dgm:t>
        <a:bodyPr/>
        <a:lstStyle/>
        <a:p>
          <a:r>
            <a:rPr lang="en-US" dirty="0"/>
            <a:t>Development organizations</a:t>
          </a:r>
        </a:p>
      </dgm:t>
    </dgm:pt>
    <dgm:pt modelId="{3DD7CEC7-D746-4095-8DFC-A2F58B718B02}" type="parTrans" cxnId="{93F1D65F-D5E3-445D-8588-BB2334C8F1E2}">
      <dgm:prSet/>
      <dgm:spPr/>
      <dgm:t>
        <a:bodyPr/>
        <a:lstStyle/>
        <a:p>
          <a:endParaRPr lang="en-US"/>
        </a:p>
      </dgm:t>
    </dgm:pt>
    <dgm:pt modelId="{68CD3856-9B7F-48D7-8D71-4AE5F758D41E}" type="sibTrans" cxnId="{93F1D65F-D5E3-445D-8588-BB2334C8F1E2}">
      <dgm:prSet/>
      <dgm:spPr/>
      <dgm:t>
        <a:bodyPr/>
        <a:lstStyle/>
        <a:p>
          <a:endParaRPr lang="en-US"/>
        </a:p>
      </dgm:t>
    </dgm:pt>
    <dgm:pt modelId="{327D69A7-16B0-4499-89B9-D769328DAA37}">
      <dgm:prSet phldrT="[Text]" custT="1"/>
      <dgm:spPr/>
      <dgm:t>
        <a:bodyPr/>
        <a:lstStyle/>
        <a:p>
          <a:r>
            <a:rPr lang="en-US" sz="1600" dirty="0"/>
            <a:t>Global Index Insurance Facility</a:t>
          </a:r>
        </a:p>
      </dgm:t>
    </dgm:pt>
    <dgm:pt modelId="{7BDD4776-93A7-4B0A-9A6E-6D32D6B9BB3E}" type="parTrans" cxnId="{7133E881-9765-459C-A719-2F1DD7A497F0}">
      <dgm:prSet/>
      <dgm:spPr/>
      <dgm:t>
        <a:bodyPr/>
        <a:lstStyle/>
        <a:p>
          <a:endParaRPr lang="en-US"/>
        </a:p>
      </dgm:t>
    </dgm:pt>
    <dgm:pt modelId="{F1393D06-BB36-442B-AA57-16943AE90C8B}" type="sibTrans" cxnId="{7133E881-9765-459C-A719-2F1DD7A497F0}">
      <dgm:prSet/>
      <dgm:spPr/>
      <dgm:t>
        <a:bodyPr/>
        <a:lstStyle/>
        <a:p>
          <a:endParaRPr lang="en-US"/>
        </a:p>
      </dgm:t>
    </dgm:pt>
    <dgm:pt modelId="{30338FAE-A9A2-4F57-BB0D-3D555506EA11}">
      <dgm:prSet phldrT="[Text]"/>
      <dgm:spPr/>
      <dgm:t>
        <a:bodyPr/>
        <a:lstStyle/>
        <a:p>
          <a:r>
            <a:rPr lang="en-US" dirty="0"/>
            <a:t>Government Agencies</a:t>
          </a:r>
        </a:p>
      </dgm:t>
    </dgm:pt>
    <dgm:pt modelId="{1B269393-F6DD-433F-BD64-039DFA105B80}" type="parTrans" cxnId="{ED35D79D-0F8A-4BF2-A2E7-CAB12FCE3150}">
      <dgm:prSet/>
      <dgm:spPr/>
      <dgm:t>
        <a:bodyPr/>
        <a:lstStyle/>
        <a:p>
          <a:endParaRPr lang="en-US"/>
        </a:p>
      </dgm:t>
    </dgm:pt>
    <dgm:pt modelId="{CEB64C00-60AC-4880-8FC9-E0EEA8F2B078}" type="sibTrans" cxnId="{ED35D79D-0F8A-4BF2-A2E7-CAB12FCE3150}">
      <dgm:prSet/>
      <dgm:spPr/>
      <dgm:t>
        <a:bodyPr/>
        <a:lstStyle/>
        <a:p>
          <a:endParaRPr lang="en-US"/>
        </a:p>
      </dgm:t>
    </dgm:pt>
    <dgm:pt modelId="{651A2A4D-9161-4EA5-9D12-8144F452E4C1}">
      <dgm:prSet phldrT="[Text]" custT="1"/>
      <dgm:spPr/>
      <dgm:t>
        <a:bodyPr/>
        <a:lstStyle/>
        <a:p>
          <a:r>
            <a:rPr lang="en-US" sz="1600" dirty="0"/>
            <a:t>Ministry of Agriculture</a:t>
          </a:r>
        </a:p>
      </dgm:t>
    </dgm:pt>
    <dgm:pt modelId="{069DADCA-2440-4F39-AF13-74896738B1FF}" type="parTrans" cxnId="{2364AAF7-38E2-402C-8138-1301719C9682}">
      <dgm:prSet/>
      <dgm:spPr/>
      <dgm:t>
        <a:bodyPr/>
        <a:lstStyle/>
        <a:p>
          <a:endParaRPr lang="en-US"/>
        </a:p>
      </dgm:t>
    </dgm:pt>
    <dgm:pt modelId="{FFD0C510-F87F-42F1-B320-DDCB17D8F9DA}" type="sibTrans" cxnId="{2364AAF7-38E2-402C-8138-1301719C9682}">
      <dgm:prSet/>
      <dgm:spPr/>
      <dgm:t>
        <a:bodyPr/>
        <a:lstStyle/>
        <a:p>
          <a:endParaRPr lang="en-US"/>
        </a:p>
      </dgm:t>
    </dgm:pt>
    <dgm:pt modelId="{2E9F7BA2-01B6-457F-A02B-FB9A5C4824C3}">
      <dgm:prSet phldrT="[Text]"/>
      <dgm:spPr/>
      <dgm:t>
        <a:bodyPr/>
        <a:lstStyle/>
        <a:p>
          <a:r>
            <a:rPr lang="en-US" dirty="0"/>
            <a:t>Private Sector</a:t>
          </a:r>
        </a:p>
      </dgm:t>
    </dgm:pt>
    <dgm:pt modelId="{16127F50-E932-4107-B479-7D2E756B00F9}" type="parTrans" cxnId="{3DD3E6E8-027F-4BD9-83E2-4B2AB63E59EC}">
      <dgm:prSet/>
      <dgm:spPr/>
      <dgm:t>
        <a:bodyPr/>
        <a:lstStyle/>
        <a:p>
          <a:endParaRPr lang="en-US"/>
        </a:p>
      </dgm:t>
    </dgm:pt>
    <dgm:pt modelId="{28F98C90-9F62-40CF-B616-A99D50E8C49E}" type="sibTrans" cxnId="{3DD3E6E8-027F-4BD9-83E2-4B2AB63E59EC}">
      <dgm:prSet/>
      <dgm:spPr/>
      <dgm:t>
        <a:bodyPr/>
        <a:lstStyle/>
        <a:p>
          <a:endParaRPr lang="en-US"/>
        </a:p>
      </dgm:t>
    </dgm:pt>
    <dgm:pt modelId="{499F91E9-19A1-491B-9789-A73FAF4ADE14}">
      <dgm:prSet phldrT="[Text]" custT="1"/>
      <dgm:spPr/>
      <dgm:t>
        <a:bodyPr/>
        <a:lstStyle/>
        <a:p>
          <a:r>
            <a:rPr lang="en-US" sz="1800" dirty="0"/>
            <a:t>Insurance Companies - Mayfair</a:t>
          </a:r>
        </a:p>
      </dgm:t>
    </dgm:pt>
    <dgm:pt modelId="{3200F893-E2CA-4301-8F7B-9934999F2BD6}" type="parTrans" cxnId="{F811AAFB-4613-44AB-99BC-9B7D6B8ED8F7}">
      <dgm:prSet/>
      <dgm:spPr/>
      <dgm:t>
        <a:bodyPr/>
        <a:lstStyle/>
        <a:p>
          <a:endParaRPr lang="en-US"/>
        </a:p>
      </dgm:t>
    </dgm:pt>
    <dgm:pt modelId="{1E6CBF42-CB78-48EE-9860-5599F4238D19}" type="sibTrans" cxnId="{F811AAFB-4613-44AB-99BC-9B7D6B8ED8F7}">
      <dgm:prSet/>
      <dgm:spPr/>
      <dgm:t>
        <a:bodyPr/>
        <a:lstStyle/>
        <a:p>
          <a:endParaRPr lang="en-US"/>
        </a:p>
      </dgm:t>
    </dgm:pt>
    <dgm:pt modelId="{D94D5D6E-CA59-498B-8116-B02818B8CF3C}">
      <dgm:prSet phldrT="[Text]"/>
      <dgm:spPr/>
      <dgm:t>
        <a:bodyPr/>
        <a:lstStyle/>
        <a:p>
          <a:r>
            <a:rPr lang="en-US" dirty="0"/>
            <a:t>Distribution channels</a:t>
          </a:r>
        </a:p>
      </dgm:t>
    </dgm:pt>
    <dgm:pt modelId="{06909045-FDE7-424F-92CD-D38746D2F2F5}" type="parTrans" cxnId="{C31C3F7D-F45C-416B-8AB0-11DC51E1E949}">
      <dgm:prSet/>
      <dgm:spPr/>
      <dgm:t>
        <a:bodyPr/>
        <a:lstStyle/>
        <a:p>
          <a:endParaRPr lang="en-US"/>
        </a:p>
      </dgm:t>
    </dgm:pt>
    <dgm:pt modelId="{FEEBDAEA-6C4C-4C6C-B661-7D67C3B032B3}" type="sibTrans" cxnId="{C31C3F7D-F45C-416B-8AB0-11DC51E1E949}">
      <dgm:prSet/>
      <dgm:spPr/>
      <dgm:t>
        <a:bodyPr/>
        <a:lstStyle/>
        <a:p>
          <a:endParaRPr lang="en-US"/>
        </a:p>
      </dgm:t>
    </dgm:pt>
    <dgm:pt modelId="{D13BF6D5-1485-4505-9C6B-63054C440B83}">
      <dgm:prSet phldrT="[Text]"/>
      <dgm:spPr/>
      <dgm:t>
        <a:bodyPr/>
        <a:lstStyle/>
        <a:p>
          <a:r>
            <a:rPr lang="en-US" dirty="0"/>
            <a:t>E-Voucher vendor</a:t>
          </a:r>
        </a:p>
      </dgm:t>
    </dgm:pt>
    <dgm:pt modelId="{2B3E0398-F316-4C1A-BC84-671A390369D4}" type="parTrans" cxnId="{A21C92E6-A8B5-4F83-A5C8-066B695C371C}">
      <dgm:prSet/>
      <dgm:spPr/>
      <dgm:t>
        <a:bodyPr/>
        <a:lstStyle/>
        <a:p>
          <a:endParaRPr lang="en-US"/>
        </a:p>
      </dgm:t>
    </dgm:pt>
    <dgm:pt modelId="{2E723DC9-CA74-44A2-AF25-4EAC5DEA0254}" type="sibTrans" cxnId="{A21C92E6-A8B5-4F83-A5C8-066B695C371C}">
      <dgm:prSet/>
      <dgm:spPr/>
      <dgm:t>
        <a:bodyPr/>
        <a:lstStyle/>
        <a:p>
          <a:endParaRPr lang="en-US"/>
        </a:p>
      </dgm:t>
    </dgm:pt>
    <dgm:pt modelId="{0355A052-B517-4878-9E5F-5ED45A30074B}">
      <dgm:prSet phldrT="[Text]" custT="1"/>
      <dgm:spPr/>
      <dgm:t>
        <a:bodyPr/>
        <a:lstStyle/>
        <a:p>
          <a:endParaRPr lang="en-US" sz="1600" dirty="0"/>
        </a:p>
      </dgm:t>
    </dgm:pt>
    <dgm:pt modelId="{A036F2DD-FD7A-46CF-9505-97FC63218746}" type="parTrans" cxnId="{D7ECADC9-0C35-46E2-B6AC-815343A29A79}">
      <dgm:prSet/>
      <dgm:spPr/>
      <dgm:t>
        <a:bodyPr/>
        <a:lstStyle/>
        <a:p>
          <a:endParaRPr lang="en-US"/>
        </a:p>
      </dgm:t>
    </dgm:pt>
    <dgm:pt modelId="{175EE1A4-AB50-4650-A20A-2110E80764EE}" type="sibTrans" cxnId="{D7ECADC9-0C35-46E2-B6AC-815343A29A79}">
      <dgm:prSet/>
      <dgm:spPr/>
      <dgm:t>
        <a:bodyPr/>
        <a:lstStyle/>
        <a:p>
          <a:endParaRPr lang="en-US"/>
        </a:p>
      </dgm:t>
    </dgm:pt>
    <dgm:pt modelId="{83D2E215-C83E-4EA7-923B-446DCE22D75F}">
      <dgm:prSet custT="1"/>
      <dgm:spPr/>
      <dgm:t>
        <a:bodyPr/>
        <a:lstStyle/>
        <a:p>
          <a:r>
            <a:rPr lang="en-US" sz="1800" dirty="0"/>
            <a:t>Risk Shield </a:t>
          </a:r>
        </a:p>
      </dgm:t>
    </dgm:pt>
    <dgm:pt modelId="{B1198E1E-7A29-4BE2-9BF1-F7483BF825C9}" type="parTrans" cxnId="{3BF2166D-07A1-4F43-83CF-6A9692962313}">
      <dgm:prSet/>
      <dgm:spPr/>
      <dgm:t>
        <a:bodyPr/>
        <a:lstStyle/>
        <a:p>
          <a:endParaRPr lang="en-US"/>
        </a:p>
      </dgm:t>
    </dgm:pt>
    <dgm:pt modelId="{E3870B05-1996-453E-A701-17A3D96DD9A6}" type="sibTrans" cxnId="{3BF2166D-07A1-4F43-83CF-6A9692962313}">
      <dgm:prSet/>
      <dgm:spPr/>
      <dgm:t>
        <a:bodyPr/>
        <a:lstStyle/>
        <a:p>
          <a:endParaRPr lang="en-US"/>
        </a:p>
      </dgm:t>
    </dgm:pt>
    <dgm:pt modelId="{913BD6AE-4B8B-4C0B-8D72-8EEFF26E52A9}">
      <dgm:prSet phldrT="[Text]"/>
      <dgm:spPr/>
      <dgm:t>
        <a:bodyPr/>
        <a:lstStyle/>
        <a:p>
          <a:endParaRPr lang="en-US" dirty="0"/>
        </a:p>
      </dgm:t>
    </dgm:pt>
    <dgm:pt modelId="{3375434F-2694-48AD-80E7-B10192DDB775}" type="parTrans" cxnId="{048EE180-F702-4F71-98DC-9E5573175AA2}">
      <dgm:prSet/>
      <dgm:spPr/>
      <dgm:t>
        <a:bodyPr/>
        <a:lstStyle/>
        <a:p>
          <a:endParaRPr lang="en-US"/>
        </a:p>
      </dgm:t>
    </dgm:pt>
    <dgm:pt modelId="{FFE369E9-B5C8-4762-886E-22C8E62F2789}" type="sibTrans" cxnId="{048EE180-F702-4F71-98DC-9E5573175AA2}">
      <dgm:prSet/>
      <dgm:spPr/>
      <dgm:t>
        <a:bodyPr/>
        <a:lstStyle/>
        <a:p>
          <a:endParaRPr lang="en-US"/>
        </a:p>
      </dgm:t>
    </dgm:pt>
    <dgm:pt modelId="{BEF7D020-DCA1-47E8-B449-D70E42FE3978}">
      <dgm:prSet phldrT="[Text]" custT="1"/>
      <dgm:spPr/>
      <dgm:t>
        <a:bodyPr/>
        <a:lstStyle/>
        <a:p>
          <a:endParaRPr lang="en-US" sz="1600" dirty="0"/>
        </a:p>
      </dgm:t>
    </dgm:pt>
    <dgm:pt modelId="{9E88982F-E84D-4520-99EC-1E32FB2CC441}" type="parTrans" cxnId="{C5E0BE6F-0206-4481-A09B-5039D748ACEA}">
      <dgm:prSet/>
      <dgm:spPr/>
      <dgm:t>
        <a:bodyPr/>
        <a:lstStyle/>
        <a:p>
          <a:endParaRPr lang="en-US"/>
        </a:p>
      </dgm:t>
    </dgm:pt>
    <dgm:pt modelId="{98A0B187-911D-4BC6-9748-C2214CCD7A74}" type="sibTrans" cxnId="{C5E0BE6F-0206-4481-A09B-5039D748ACEA}">
      <dgm:prSet/>
      <dgm:spPr/>
      <dgm:t>
        <a:bodyPr/>
        <a:lstStyle/>
        <a:p>
          <a:endParaRPr lang="en-US"/>
        </a:p>
      </dgm:t>
    </dgm:pt>
    <dgm:pt modelId="{00AD2C46-5F49-4938-A276-2524988F7C0D}">
      <dgm:prSet phldrT="[Text]" custT="1"/>
      <dgm:spPr/>
      <dgm:t>
        <a:bodyPr/>
        <a:lstStyle/>
        <a:p>
          <a:r>
            <a:rPr lang="en-US" sz="1600" dirty="0"/>
            <a:t>Government Extension workers</a:t>
          </a:r>
        </a:p>
      </dgm:t>
    </dgm:pt>
    <dgm:pt modelId="{2FB3D9CD-16A7-42A2-976E-0EE3BB035A76}" type="parTrans" cxnId="{E1D13832-1545-4DE5-BD7D-2FB53C242182}">
      <dgm:prSet/>
      <dgm:spPr/>
      <dgm:t>
        <a:bodyPr/>
        <a:lstStyle/>
        <a:p>
          <a:endParaRPr lang="en-US"/>
        </a:p>
      </dgm:t>
    </dgm:pt>
    <dgm:pt modelId="{819F63B5-05DD-4220-B4F4-E3242852A7D3}" type="sibTrans" cxnId="{E1D13832-1545-4DE5-BD7D-2FB53C242182}">
      <dgm:prSet/>
      <dgm:spPr/>
      <dgm:t>
        <a:bodyPr/>
        <a:lstStyle/>
        <a:p>
          <a:endParaRPr lang="en-US"/>
        </a:p>
      </dgm:t>
    </dgm:pt>
    <dgm:pt modelId="{3B8C8FC3-014A-4C41-A304-AB307BB74851}">
      <dgm:prSet phldrT="[Text]" custT="1"/>
      <dgm:spPr/>
      <dgm:t>
        <a:bodyPr/>
        <a:lstStyle/>
        <a:p>
          <a:endParaRPr lang="en-US" sz="1600" dirty="0"/>
        </a:p>
      </dgm:t>
    </dgm:pt>
    <dgm:pt modelId="{7AF715BF-18FF-4753-A0A8-ED31C8A7F918}" type="parTrans" cxnId="{95459F6C-C570-4CFB-AB95-C0C1E63F68E5}">
      <dgm:prSet/>
      <dgm:spPr/>
      <dgm:t>
        <a:bodyPr/>
        <a:lstStyle/>
        <a:p>
          <a:endParaRPr lang="en-US"/>
        </a:p>
      </dgm:t>
    </dgm:pt>
    <dgm:pt modelId="{628E0320-7907-4EA0-BB04-C7143F436D61}" type="sibTrans" cxnId="{95459F6C-C570-4CFB-AB95-C0C1E63F68E5}">
      <dgm:prSet/>
      <dgm:spPr/>
      <dgm:t>
        <a:bodyPr/>
        <a:lstStyle/>
        <a:p>
          <a:endParaRPr lang="en-US"/>
        </a:p>
      </dgm:t>
    </dgm:pt>
    <dgm:pt modelId="{39FEC357-6C1C-46F2-8949-9448B29F7597}">
      <dgm:prSet phldrT="[Text]" custT="1"/>
      <dgm:spPr/>
      <dgm:t>
        <a:bodyPr/>
        <a:lstStyle/>
        <a:p>
          <a:r>
            <a:rPr lang="en-US" sz="1600" dirty="0"/>
            <a:t>World Food Program</a:t>
          </a:r>
        </a:p>
      </dgm:t>
    </dgm:pt>
    <dgm:pt modelId="{C414F623-3944-4449-9937-43E5BD47D5B5}" type="parTrans" cxnId="{ABDFFCF9-9751-454C-90E8-6B244BABBB52}">
      <dgm:prSet/>
      <dgm:spPr/>
      <dgm:t>
        <a:bodyPr/>
        <a:lstStyle/>
        <a:p>
          <a:endParaRPr lang="en-US"/>
        </a:p>
      </dgm:t>
    </dgm:pt>
    <dgm:pt modelId="{10B49B5B-F928-46C0-8449-863372FA05C4}" type="sibTrans" cxnId="{ABDFFCF9-9751-454C-90E8-6B244BABBB52}">
      <dgm:prSet/>
      <dgm:spPr/>
      <dgm:t>
        <a:bodyPr/>
        <a:lstStyle/>
        <a:p>
          <a:endParaRPr lang="en-US"/>
        </a:p>
      </dgm:t>
    </dgm:pt>
    <dgm:pt modelId="{F5470524-7DCF-4455-AA1F-FCDA2FF61069}">
      <dgm:prSet phldrT="[Text]"/>
      <dgm:spPr/>
      <dgm:t>
        <a:bodyPr/>
        <a:lstStyle/>
        <a:p>
          <a:r>
            <a:rPr lang="en-US" dirty="0"/>
            <a:t>Government through FISP program</a:t>
          </a:r>
        </a:p>
      </dgm:t>
    </dgm:pt>
    <dgm:pt modelId="{D4BE2B9E-2D29-45C9-8C13-1368139DE9F7}" type="parTrans" cxnId="{CA117E18-F01D-4EC2-805F-D324F049C81D}">
      <dgm:prSet/>
      <dgm:spPr/>
      <dgm:t>
        <a:bodyPr/>
        <a:lstStyle/>
        <a:p>
          <a:endParaRPr lang="en-US"/>
        </a:p>
      </dgm:t>
    </dgm:pt>
    <dgm:pt modelId="{F0413606-87AF-4A76-8FFD-9BBC5BEBC621}" type="sibTrans" cxnId="{CA117E18-F01D-4EC2-805F-D324F049C81D}">
      <dgm:prSet/>
      <dgm:spPr/>
      <dgm:t>
        <a:bodyPr/>
        <a:lstStyle/>
        <a:p>
          <a:endParaRPr lang="en-US"/>
        </a:p>
      </dgm:t>
    </dgm:pt>
    <dgm:pt modelId="{D87F71A6-3F66-4A5D-B4F0-A21B2FF189B6}" type="pres">
      <dgm:prSet presAssocID="{E0700670-557A-46AC-8DBC-EC1D1612C24D}" presName="cycleMatrixDiagram" presStyleCnt="0">
        <dgm:presLayoutVars>
          <dgm:chMax val="1"/>
          <dgm:dir/>
          <dgm:animLvl val="lvl"/>
          <dgm:resizeHandles val="exact"/>
        </dgm:presLayoutVars>
      </dgm:prSet>
      <dgm:spPr/>
      <dgm:t>
        <a:bodyPr/>
        <a:lstStyle/>
        <a:p>
          <a:endParaRPr lang="en-US"/>
        </a:p>
      </dgm:t>
    </dgm:pt>
    <dgm:pt modelId="{C82C8635-27F6-41DC-A7E6-3D5E2870BD83}" type="pres">
      <dgm:prSet presAssocID="{E0700670-557A-46AC-8DBC-EC1D1612C24D}" presName="children" presStyleCnt="0"/>
      <dgm:spPr/>
    </dgm:pt>
    <dgm:pt modelId="{A219B7D9-D4EA-4D06-AB5F-02301BF696D3}" type="pres">
      <dgm:prSet presAssocID="{E0700670-557A-46AC-8DBC-EC1D1612C24D}" presName="child1group" presStyleCnt="0"/>
      <dgm:spPr/>
    </dgm:pt>
    <dgm:pt modelId="{7181A6D8-EF9F-4C5B-9579-208C013B3385}" type="pres">
      <dgm:prSet presAssocID="{E0700670-557A-46AC-8DBC-EC1D1612C24D}" presName="child1" presStyleLbl="bgAcc1" presStyleIdx="0" presStyleCnt="4"/>
      <dgm:spPr/>
      <dgm:t>
        <a:bodyPr/>
        <a:lstStyle/>
        <a:p>
          <a:endParaRPr lang="en-US"/>
        </a:p>
      </dgm:t>
    </dgm:pt>
    <dgm:pt modelId="{8A56DB60-C116-40FB-AFC9-C244587486F4}" type="pres">
      <dgm:prSet presAssocID="{E0700670-557A-46AC-8DBC-EC1D1612C24D}" presName="child1Text" presStyleLbl="bgAcc1" presStyleIdx="0" presStyleCnt="4">
        <dgm:presLayoutVars>
          <dgm:bulletEnabled val="1"/>
        </dgm:presLayoutVars>
      </dgm:prSet>
      <dgm:spPr/>
      <dgm:t>
        <a:bodyPr/>
        <a:lstStyle/>
        <a:p>
          <a:endParaRPr lang="en-US"/>
        </a:p>
      </dgm:t>
    </dgm:pt>
    <dgm:pt modelId="{F32AD77A-743B-4884-9A53-6BBA8D6C515F}" type="pres">
      <dgm:prSet presAssocID="{E0700670-557A-46AC-8DBC-EC1D1612C24D}" presName="child2group" presStyleCnt="0"/>
      <dgm:spPr/>
    </dgm:pt>
    <dgm:pt modelId="{3E875181-3971-4853-86C0-9E52E4DB4D8E}" type="pres">
      <dgm:prSet presAssocID="{E0700670-557A-46AC-8DBC-EC1D1612C24D}" presName="child2" presStyleLbl="bgAcc1" presStyleIdx="1" presStyleCnt="4"/>
      <dgm:spPr/>
      <dgm:t>
        <a:bodyPr/>
        <a:lstStyle/>
        <a:p>
          <a:endParaRPr lang="en-US"/>
        </a:p>
      </dgm:t>
    </dgm:pt>
    <dgm:pt modelId="{6D7CF52D-C8D5-480C-82DA-EBE16CD0BCAB}" type="pres">
      <dgm:prSet presAssocID="{E0700670-557A-46AC-8DBC-EC1D1612C24D}" presName="child2Text" presStyleLbl="bgAcc1" presStyleIdx="1" presStyleCnt="4">
        <dgm:presLayoutVars>
          <dgm:bulletEnabled val="1"/>
        </dgm:presLayoutVars>
      </dgm:prSet>
      <dgm:spPr/>
      <dgm:t>
        <a:bodyPr/>
        <a:lstStyle/>
        <a:p>
          <a:endParaRPr lang="en-US"/>
        </a:p>
      </dgm:t>
    </dgm:pt>
    <dgm:pt modelId="{010726B6-23DC-4E4B-9A80-4573BB014F82}" type="pres">
      <dgm:prSet presAssocID="{E0700670-557A-46AC-8DBC-EC1D1612C24D}" presName="child3group" presStyleCnt="0"/>
      <dgm:spPr/>
    </dgm:pt>
    <dgm:pt modelId="{2DDF478B-2AEF-40BD-B4E6-FB812E67FA3E}" type="pres">
      <dgm:prSet presAssocID="{E0700670-557A-46AC-8DBC-EC1D1612C24D}" presName="child3" presStyleLbl="bgAcc1" presStyleIdx="2" presStyleCnt="4"/>
      <dgm:spPr/>
      <dgm:t>
        <a:bodyPr/>
        <a:lstStyle/>
        <a:p>
          <a:endParaRPr lang="en-US"/>
        </a:p>
      </dgm:t>
    </dgm:pt>
    <dgm:pt modelId="{DAB11384-1C40-4E97-958A-C74F72B3FDD6}" type="pres">
      <dgm:prSet presAssocID="{E0700670-557A-46AC-8DBC-EC1D1612C24D}" presName="child3Text" presStyleLbl="bgAcc1" presStyleIdx="2" presStyleCnt="4">
        <dgm:presLayoutVars>
          <dgm:bulletEnabled val="1"/>
        </dgm:presLayoutVars>
      </dgm:prSet>
      <dgm:spPr/>
      <dgm:t>
        <a:bodyPr/>
        <a:lstStyle/>
        <a:p>
          <a:endParaRPr lang="en-US"/>
        </a:p>
      </dgm:t>
    </dgm:pt>
    <dgm:pt modelId="{3DBBF4C3-39BC-42CD-BE29-69D316BD6B14}" type="pres">
      <dgm:prSet presAssocID="{E0700670-557A-46AC-8DBC-EC1D1612C24D}" presName="child4group" presStyleCnt="0"/>
      <dgm:spPr/>
    </dgm:pt>
    <dgm:pt modelId="{7BB6B78F-20DD-4AA5-AC55-0A8CE67ADF7E}" type="pres">
      <dgm:prSet presAssocID="{E0700670-557A-46AC-8DBC-EC1D1612C24D}" presName="child4" presStyleLbl="bgAcc1" presStyleIdx="3" presStyleCnt="4"/>
      <dgm:spPr/>
      <dgm:t>
        <a:bodyPr/>
        <a:lstStyle/>
        <a:p>
          <a:endParaRPr lang="en-US"/>
        </a:p>
      </dgm:t>
    </dgm:pt>
    <dgm:pt modelId="{0B9AEA8F-84B9-4D10-951D-B1A237767713}" type="pres">
      <dgm:prSet presAssocID="{E0700670-557A-46AC-8DBC-EC1D1612C24D}" presName="child4Text" presStyleLbl="bgAcc1" presStyleIdx="3" presStyleCnt="4">
        <dgm:presLayoutVars>
          <dgm:bulletEnabled val="1"/>
        </dgm:presLayoutVars>
      </dgm:prSet>
      <dgm:spPr/>
      <dgm:t>
        <a:bodyPr/>
        <a:lstStyle/>
        <a:p>
          <a:endParaRPr lang="en-US"/>
        </a:p>
      </dgm:t>
    </dgm:pt>
    <dgm:pt modelId="{72B1A636-D489-4B9E-B0D4-73B5A41BD304}" type="pres">
      <dgm:prSet presAssocID="{E0700670-557A-46AC-8DBC-EC1D1612C24D}" presName="childPlaceholder" presStyleCnt="0"/>
      <dgm:spPr/>
    </dgm:pt>
    <dgm:pt modelId="{5DA2B0DD-CCC3-42E8-9E95-E7F8D09B2578}" type="pres">
      <dgm:prSet presAssocID="{E0700670-557A-46AC-8DBC-EC1D1612C24D}" presName="circle" presStyleCnt="0"/>
      <dgm:spPr/>
    </dgm:pt>
    <dgm:pt modelId="{F3F471BB-CAB0-4151-9056-46D961385246}" type="pres">
      <dgm:prSet presAssocID="{E0700670-557A-46AC-8DBC-EC1D1612C24D}" presName="quadrant1" presStyleLbl="node1" presStyleIdx="0" presStyleCnt="4">
        <dgm:presLayoutVars>
          <dgm:chMax val="1"/>
          <dgm:bulletEnabled val="1"/>
        </dgm:presLayoutVars>
      </dgm:prSet>
      <dgm:spPr/>
      <dgm:t>
        <a:bodyPr/>
        <a:lstStyle/>
        <a:p>
          <a:endParaRPr lang="en-US"/>
        </a:p>
      </dgm:t>
    </dgm:pt>
    <dgm:pt modelId="{1B5C2D82-9085-41A0-9BB1-9A37F2BB44BB}" type="pres">
      <dgm:prSet presAssocID="{E0700670-557A-46AC-8DBC-EC1D1612C24D}" presName="quadrant2" presStyleLbl="node1" presStyleIdx="1" presStyleCnt="4">
        <dgm:presLayoutVars>
          <dgm:chMax val="1"/>
          <dgm:bulletEnabled val="1"/>
        </dgm:presLayoutVars>
      </dgm:prSet>
      <dgm:spPr/>
      <dgm:t>
        <a:bodyPr/>
        <a:lstStyle/>
        <a:p>
          <a:endParaRPr lang="en-US"/>
        </a:p>
      </dgm:t>
    </dgm:pt>
    <dgm:pt modelId="{FB900C04-C84D-4DB4-B5C1-E1A29B8757DB}" type="pres">
      <dgm:prSet presAssocID="{E0700670-557A-46AC-8DBC-EC1D1612C24D}" presName="quadrant3" presStyleLbl="node1" presStyleIdx="2" presStyleCnt="4">
        <dgm:presLayoutVars>
          <dgm:chMax val="1"/>
          <dgm:bulletEnabled val="1"/>
        </dgm:presLayoutVars>
      </dgm:prSet>
      <dgm:spPr/>
      <dgm:t>
        <a:bodyPr/>
        <a:lstStyle/>
        <a:p>
          <a:endParaRPr lang="en-US"/>
        </a:p>
      </dgm:t>
    </dgm:pt>
    <dgm:pt modelId="{C9E89C29-D984-48BB-8278-83712FDCF021}" type="pres">
      <dgm:prSet presAssocID="{E0700670-557A-46AC-8DBC-EC1D1612C24D}" presName="quadrant4" presStyleLbl="node1" presStyleIdx="3" presStyleCnt="4">
        <dgm:presLayoutVars>
          <dgm:chMax val="1"/>
          <dgm:bulletEnabled val="1"/>
        </dgm:presLayoutVars>
      </dgm:prSet>
      <dgm:spPr/>
      <dgm:t>
        <a:bodyPr/>
        <a:lstStyle/>
        <a:p>
          <a:endParaRPr lang="en-US"/>
        </a:p>
      </dgm:t>
    </dgm:pt>
    <dgm:pt modelId="{FB08C60E-CDAB-45B3-BC9E-AF25AE0D344A}" type="pres">
      <dgm:prSet presAssocID="{E0700670-557A-46AC-8DBC-EC1D1612C24D}" presName="quadrantPlaceholder" presStyleCnt="0"/>
      <dgm:spPr/>
    </dgm:pt>
    <dgm:pt modelId="{42BC6EE8-AE0C-4D49-8680-8D073CDD6515}" type="pres">
      <dgm:prSet presAssocID="{E0700670-557A-46AC-8DBC-EC1D1612C24D}" presName="center1" presStyleLbl="fgShp" presStyleIdx="0" presStyleCnt="2"/>
      <dgm:spPr/>
    </dgm:pt>
    <dgm:pt modelId="{3EF5AA50-B764-47CB-82AB-6D2F4A2BEF7C}" type="pres">
      <dgm:prSet presAssocID="{E0700670-557A-46AC-8DBC-EC1D1612C24D}" presName="center2" presStyleLbl="fgShp" presStyleIdx="1" presStyleCnt="2"/>
      <dgm:spPr/>
    </dgm:pt>
  </dgm:ptLst>
  <dgm:cxnLst>
    <dgm:cxn modelId="{61B9478F-8A0C-4718-B624-BD36409A1E43}" type="presOf" srcId="{55A1CE4A-72A6-4F52-A013-B0AC0523CB2B}" destId="{F3F471BB-CAB0-4151-9056-46D961385246}" srcOrd="0" destOrd="0" presId="urn:microsoft.com/office/officeart/2005/8/layout/cycle4"/>
    <dgm:cxn modelId="{CA117E18-F01D-4EC2-805F-D324F049C81D}" srcId="{D94D5D6E-CA59-498B-8116-B02818B8CF3C}" destId="{F5470524-7DCF-4455-AA1F-FCDA2FF61069}" srcOrd="1" destOrd="0" parTransId="{D4BE2B9E-2D29-45C9-8C13-1368139DE9F7}" sibTransId="{F0413606-87AF-4A76-8FFD-9BBC5BEBC621}"/>
    <dgm:cxn modelId="{8F9D7D5A-02AF-423F-9225-B20D2D1F4C11}" type="presOf" srcId="{F5470524-7DCF-4455-AA1F-FCDA2FF61069}" destId="{7BB6B78F-20DD-4AA5-AC55-0A8CE67ADF7E}" srcOrd="0" destOrd="1" presId="urn:microsoft.com/office/officeart/2005/8/layout/cycle4"/>
    <dgm:cxn modelId="{2364AAF7-38E2-402C-8138-1301719C9682}" srcId="{30338FAE-A9A2-4F57-BB0D-3D555506EA11}" destId="{651A2A4D-9161-4EA5-9D12-8144F452E4C1}" srcOrd="0" destOrd="0" parTransId="{069DADCA-2440-4F39-AF13-74896738B1FF}" sibTransId="{FFD0C510-F87F-42F1-B320-DDCB17D8F9DA}"/>
    <dgm:cxn modelId="{CF6FEBB9-A68F-48E9-BD44-B6C0B12FEEE0}" type="presOf" srcId="{0355A052-B517-4878-9E5F-5ED45A30074B}" destId="{6D7CF52D-C8D5-480C-82DA-EBE16CD0BCAB}" srcOrd="1" destOrd="3" presId="urn:microsoft.com/office/officeart/2005/8/layout/cycle4"/>
    <dgm:cxn modelId="{FC03CB88-28AA-460B-A943-8541F6045157}" type="presOf" srcId="{D94D5D6E-CA59-498B-8116-B02818B8CF3C}" destId="{C9E89C29-D984-48BB-8278-83712FDCF021}" srcOrd="0" destOrd="0" presId="urn:microsoft.com/office/officeart/2005/8/layout/cycle4"/>
    <dgm:cxn modelId="{896E2B93-8BBA-48C1-882F-077A5F729F9C}" type="presOf" srcId="{00AD2C46-5F49-4938-A276-2524988F7C0D}" destId="{6D7CF52D-C8D5-480C-82DA-EBE16CD0BCAB}" srcOrd="1" destOrd="1" presId="urn:microsoft.com/office/officeart/2005/8/layout/cycle4"/>
    <dgm:cxn modelId="{314E288B-6490-4610-A262-1BC872935FDC}" type="presOf" srcId="{327D69A7-16B0-4499-89B9-D769328DAA37}" destId="{7181A6D8-EF9F-4C5B-9579-208C013B3385}" srcOrd="0" destOrd="0" presId="urn:microsoft.com/office/officeart/2005/8/layout/cycle4"/>
    <dgm:cxn modelId="{ED35D79D-0F8A-4BF2-A2E7-CAB12FCE3150}" srcId="{E0700670-557A-46AC-8DBC-EC1D1612C24D}" destId="{30338FAE-A9A2-4F57-BB0D-3D555506EA11}" srcOrd="1" destOrd="0" parTransId="{1B269393-F6DD-433F-BD64-039DFA105B80}" sibTransId="{CEB64C00-60AC-4880-8FC9-E0EEA8F2B078}"/>
    <dgm:cxn modelId="{3DD3E6E8-027F-4BD9-83E2-4B2AB63E59EC}" srcId="{E0700670-557A-46AC-8DBC-EC1D1612C24D}" destId="{2E9F7BA2-01B6-457F-A02B-FB9A5C4824C3}" srcOrd="2" destOrd="0" parTransId="{16127F50-E932-4107-B479-7D2E756B00F9}" sibTransId="{28F98C90-9F62-40CF-B616-A99D50E8C49E}"/>
    <dgm:cxn modelId="{900BA8A9-E5F9-4205-94A8-6A118359B793}" type="presOf" srcId="{D13BF6D5-1485-4505-9C6B-63054C440B83}" destId="{0B9AEA8F-84B9-4D10-951D-B1A237767713}" srcOrd="1" destOrd="0" presId="urn:microsoft.com/office/officeart/2005/8/layout/cycle4"/>
    <dgm:cxn modelId="{0A8F564D-8683-4B71-BD58-BDD155EA45DC}" type="presOf" srcId="{F5470524-7DCF-4455-AA1F-FCDA2FF61069}" destId="{0B9AEA8F-84B9-4D10-951D-B1A237767713}" srcOrd="1" destOrd="1" presId="urn:microsoft.com/office/officeart/2005/8/layout/cycle4"/>
    <dgm:cxn modelId="{071EB53F-FB03-4308-996F-8BE0F4447220}" type="presOf" srcId="{3B8C8FC3-014A-4C41-A304-AB307BB74851}" destId="{6D7CF52D-C8D5-480C-82DA-EBE16CD0BCAB}" srcOrd="1" destOrd="2" presId="urn:microsoft.com/office/officeart/2005/8/layout/cycle4"/>
    <dgm:cxn modelId="{B37E4EB1-E4CB-4DC1-B5AC-4E327B945720}" type="presOf" srcId="{2E9F7BA2-01B6-457F-A02B-FB9A5C4824C3}" destId="{FB900C04-C84D-4DB4-B5C1-E1A29B8757DB}" srcOrd="0" destOrd="0" presId="urn:microsoft.com/office/officeart/2005/8/layout/cycle4"/>
    <dgm:cxn modelId="{048EE180-F702-4F71-98DC-9E5573175AA2}" srcId="{D94D5D6E-CA59-498B-8116-B02818B8CF3C}" destId="{913BD6AE-4B8B-4C0B-8D72-8EEFF26E52A9}" srcOrd="2" destOrd="0" parTransId="{3375434F-2694-48AD-80E7-B10192DDB775}" sibTransId="{FFE369E9-B5C8-4762-886E-22C8E62F2789}"/>
    <dgm:cxn modelId="{89476622-2170-4B32-8781-9620C924751C}" type="presOf" srcId="{651A2A4D-9161-4EA5-9D12-8144F452E4C1}" destId="{3E875181-3971-4853-86C0-9E52E4DB4D8E}" srcOrd="0" destOrd="0" presId="urn:microsoft.com/office/officeart/2005/8/layout/cycle4"/>
    <dgm:cxn modelId="{80DD48CD-E321-4A29-BBAF-46E4D215B199}" type="presOf" srcId="{00AD2C46-5F49-4938-A276-2524988F7C0D}" destId="{3E875181-3971-4853-86C0-9E52E4DB4D8E}" srcOrd="0" destOrd="1" presId="urn:microsoft.com/office/officeart/2005/8/layout/cycle4"/>
    <dgm:cxn modelId="{95459F6C-C570-4CFB-AB95-C0C1E63F68E5}" srcId="{30338FAE-A9A2-4F57-BB0D-3D555506EA11}" destId="{3B8C8FC3-014A-4C41-A304-AB307BB74851}" srcOrd="2" destOrd="0" parTransId="{7AF715BF-18FF-4753-A0A8-ED31C8A7F918}" sibTransId="{628E0320-7907-4EA0-BB04-C7143F436D61}"/>
    <dgm:cxn modelId="{F3A35627-B197-4BA9-BDAA-A1BF01567254}" type="presOf" srcId="{E0700670-557A-46AC-8DBC-EC1D1612C24D}" destId="{D87F71A6-3F66-4A5D-B4F0-A21B2FF189B6}" srcOrd="0" destOrd="0" presId="urn:microsoft.com/office/officeart/2005/8/layout/cycle4"/>
    <dgm:cxn modelId="{F811AAFB-4613-44AB-99BC-9B7D6B8ED8F7}" srcId="{2E9F7BA2-01B6-457F-A02B-FB9A5C4824C3}" destId="{499F91E9-19A1-491B-9789-A73FAF4ADE14}" srcOrd="0" destOrd="0" parTransId="{3200F893-E2CA-4301-8F7B-9934999F2BD6}" sibTransId="{1E6CBF42-CB78-48EE-9860-5599F4238D19}"/>
    <dgm:cxn modelId="{FB40A29D-9C79-4EF4-A6E3-0D88E6E15739}" type="presOf" srcId="{39FEC357-6C1C-46F2-8949-9448B29F7597}" destId="{7181A6D8-EF9F-4C5B-9579-208C013B3385}" srcOrd="0" destOrd="1" presId="urn:microsoft.com/office/officeart/2005/8/layout/cycle4"/>
    <dgm:cxn modelId="{3A3E0CB4-556C-4765-A8B6-7FFCB8DF0820}" type="presOf" srcId="{83D2E215-C83E-4EA7-923B-446DCE22D75F}" destId="{2DDF478B-2AEF-40BD-B4E6-FB812E67FA3E}" srcOrd="0" destOrd="1" presId="urn:microsoft.com/office/officeart/2005/8/layout/cycle4"/>
    <dgm:cxn modelId="{73E82E90-9A8E-470F-AD3D-0A2FA39C4735}" type="presOf" srcId="{913BD6AE-4B8B-4C0B-8D72-8EEFF26E52A9}" destId="{7BB6B78F-20DD-4AA5-AC55-0A8CE67ADF7E}" srcOrd="0" destOrd="2" presId="urn:microsoft.com/office/officeart/2005/8/layout/cycle4"/>
    <dgm:cxn modelId="{93F1D65F-D5E3-445D-8588-BB2334C8F1E2}" srcId="{E0700670-557A-46AC-8DBC-EC1D1612C24D}" destId="{55A1CE4A-72A6-4F52-A013-B0AC0523CB2B}" srcOrd="0" destOrd="0" parTransId="{3DD7CEC7-D746-4095-8DFC-A2F58B718B02}" sibTransId="{68CD3856-9B7F-48D7-8D71-4AE5F758D41E}"/>
    <dgm:cxn modelId="{344426E4-03AC-4A9F-9E7D-C289C1550DBA}" type="presOf" srcId="{39FEC357-6C1C-46F2-8949-9448B29F7597}" destId="{8A56DB60-C116-40FB-AFC9-C244587486F4}" srcOrd="1" destOrd="1" presId="urn:microsoft.com/office/officeart/2005/8/layout/cycle4"/>
    <dgm:cxn modelId="{C5E0BE6F-0206-4481-A09B-5039D748ACEA}" srcId="{55A1CE4A-72A6-4F52-A013-B0AC0523CB2B}" destId="{BEF7D020-DCA1-47E8-B449-D70E42FE3978}" srcOrd="2" destOrd="0" parTransId="{9E88982F-E84D-4520-99EC-1E32FB2CC441}" sibTransId="{98A0B187-911D-4BC6-9748-C2214CCD7A74}"/>
    <dgm:cxn modelId="{C06E9902-C4A1-477A-96C2-6817E01657D9}" type="presOf" srcId="{0355A052-B517-4878-9E5F-5ED45A30074B}" destId="{3E875181-3971-4853-86C0-9E52E4DB4D8E}" srcOrd="0" destOrd="3" presId="urn:microsoft.com/office/officeart/2005/8/layout/cycle4"/>
    <dgm:cxn modelId="{372FD3ED-7404-4190-9617-5662F6C5D2D9}" type="presOf" srcId="{30338FAE-A9A2-4F57-BB0D-3D555506EA11}" destId="{1B5C2D82-9085-41A0-9BB1-9A37F2BB44BB}" srcOrd="0" destOrd="0" presId="urn:microsoft.com/office/officeart/2005/8/layout/cycle4"/>
    <dgm:cxn modelId="{3BF2166D-07A1-4F43-83CF-6A9692962313}" srcId="{2E9F7BA2-01B6-457F-A02B-FB9A5C4824C3}" destId="{83D2E215-C83E-4EA7-923B-446DCE22D75F}" srcOrd="1" destOrd="0" parTransId="{B1198E1E-7A29-4BE2-9BF1-F7483BF825C9}" sibTransId="{E3870B05-1996-453E-A701-17A3D96DD9A6}"/>
    <dgm:cxn modelId="{7133E881-9765-459C-A719-2F1DD7A497F0}" srcId="{55A1CE4A-72A6-4F52-A013-B0AC0523CB2B}" destId="{327D69A7-16B0-4499-89B9-D769328DAA37}" srcOrd="0" destOrd="0" parTransId="{7BDD4776-93A7-4B0A-9A6E-6D32D6B9BB3E}" sibTransId="{F1393D06-BB36-442B-AA57-16943AE90C8B}"/>
    <dgm:cxn modelId="{E1D13832-1545-4DE5-BD7D-2FB53C242182}" srcId="{30338FAE-A9A2-4F57-BB0D-3D555506EA11}" destId="{00AD2C46-5F49-4938-A276-2524988F7C0D}" srcOrd="1" destOrd="0" parTransId="{2FB3D9CD-16A7-42A2-976E-0EE3BB035A76}" sibTransId="{819F63B5-05DD-4220-B4F4-E3242852A7D3}"/>
    <dgm:cxn modelId="{50FDC745-26EB-4FB4-9613-69278D186AF9}" type="presOf" srcId="{499F91E9-19A1-491B-9789-A73FAF4ADE14}" destId="{DAB11384-1C40-4E97-958A-C74F72B3FDD6}" srcOrd="1" destOrd="0" presId="urn:microsoft.com/office/officeart/2005/8/layout/cycle4"/>
    <dgm:cxn modelId="{7C4F849C-92C4-421B-BD06-1F9DC6BF6D26}" type="presOf" srcId="{BEF7D020-DCA1-47E8-B449-D70E42FE3978}" destId="{8A56DB60-C116-40FB-AFC9-C244587486F4}" srcOrd="1" destOrd="2" presId="urn:microsoft.com/office/officeart/2005/8/layout/cycle4"/>
    <dgm:cxn modelId="{A21C92E6-A8B5-4F83-A5C8-066B695C371C}" srcId="{D94D5D6E-CA59-498B-8116-B02818B8CF3C}" destId="{D13BF6D5-1485-4505-9C6B-63054C440B83}" srcOrd="0" destOrd="0" parTransId="{2B3E0398-F316-4C1A-BC84-671A390369D4}" sibTransId="{2E723DC9-CA74-44A2-AF25-4EAC5DEA0254}"/>
    <dgm:cxn modelId="{C31C3F7D-F45C-416B-8AB0-11DC51E1E949}" srcId="{E0700670-557A-46AC-8DBC-EC1D1612C24D}" destId="{D94D5D6E-CA59-498B-8116-B02818B8CF3C}" srcOrd="3" destOrd="0" parTransId="{06909045-FDE7-424F-92CD-D38746D2F2F5}" sibTransId="{FEEBDAEA-6C4C-4C6C-B661-7D67C3B032B3}"/>
    <dgm:cxn modelId="{1B5F836C-54E4-4145-A54C-C117A1D5C13D}" type="presOf" srcId="{3B8C8FC3-014A-4C41-A304-AB307BB74851}" destId="{3E875181-3971-4853-86C0-9E52E4DB4D8E}" srcOrd="0" destOrd="2" presId="urn:microsoft.com/office/officeart/2005/8/layout/cycle4"/>
    <dgm:cxn modelId="{22BF3223-74F1-4437-8113-F05EF273DEF8}" type="presOf" srcId="{913BD6AE-4B8B-4C0B-8D72-8EEFF26E52A9}" destId="{0B9AEA8F-84B9-4D10-951D-B1A237767713}" srcOrd="1" destOrd="2" presId="urn:microsoft.com/office/officeart/2005/8/layout/cycle4"/>
    <dgm:cxn modelId="{76F002CE-4326-4E17-8169-18CD63517A50}" type="presOf" srcId="{BEF7D020-DCA1-47E8-B449-D70E42FE3978}" destId="{7181A6D8-EF9F-4C5B-9579-208C013B3385}" srcOrd="0" destOrd="2" presId="urn:microsoft.com/office/officeart/2005/8/layout/cycle4"/>
    <dgm:cxn modelId="{D7ECADC9-0C35-46E2-B6AC-815343A29A79}" srcId="{30338FAE-A9A2-4F57-BB0D-3D555506EA11}" destId="{0355A052-B517-4878-9E5F-5ED45A30074B}" srcOrd="3" destOrd="0" parTransId="{A036F2DD-FD7A-46CF-9505-97FC63218746}" sibTransId="{175EE1A4-AB50-4650-A20A-2110E80764EE}"/>
    <dgm:cxn modelId="{8EC7CA37-30E4-4EE2-BDA6-11DB03B4F0B1}" type="presOf" srcId="{499F91E9-19A1-491B-9789-A73FAF4ADE14}" destId="{2DDF478B-2AEF-40BD-B4E6-FB812E67FA3E}" srcOrd="0" destOrd="0" presId="urn:microsoft.com/office/officeart/2005/8/layout/cycle4"/>
    <dgm:cxn modelId="{1D70FA98-FB24-4076-BD21-62237A17142B}" type="presOf" srcId="{83D2E215-C83E-4EA7-923B-446DCE22D75F}" destId="{DAB11384-1C40-4E97-958A-C74F72B3FDD6}" srcOrd="1" destOrd="1" presId="urn:microsoft.com/office/officeart/2005/8/layout/cycle4"/>
    <dgm:cxn modelId="{2914AB18-FFF8-4987-87B0-4A8C690FA671}" type="presOf" srcId="{651A2A4D-9161-4EA5-9D12-8144F452E4C1}" destId="{6D7CF52D-C8D5-480C-82DA-EBE16CD0BCAB}" srcOrd="1" destOrd="0" presId="urn:microsoft.com/office/officeart/2005/8/layout/cycle4"/>
    <dgm:cxn modelId="{ABDFFCF9-9751-454C-90E8-6B244BABBB52}" srcId="{55A1CE4A-72A6-4F52-A013-B0AC0523CB2B}" destId="{39FEC357-6C1C-46F2-8949-9448B29F7597}" srcOrd="1" destOrd="0" parTransId="{C414F623-3944-4449-9937-43E5BD47D5B5}" sibTransId="{10B49B5B-F928-46C0-8449-863372FA05C4}"/>
    <dgm:cxn modelId="{0315FF96-4210-4DA8-914A-CD4AA981AFF2}" type="presOf" srcId="{327D69A7-16B0-4499-89B9-D769328DAA37}" destId="{8A56DB60-C116-40FB-AFC9-C244587486F4}" srcOrd="1" destOrd="0" presId="urn:microsoft.com/office/officeart/2005/8/layout/cycle4"/>
    <dgm:cxn modelId="{39BC5B98-2C88-4229-9E75-345632B14A67}" type="presOf" srcId="{D13BF6D5-1485-4505-9C6B-63054C440B83}" destId="{7BB6B78F-20DD-4AA5-AC55-0A8CE67ADF7E}" srcOrd="0" destOrd="0" presId="urn:microsoft.com/office/officeart/2005/8/layout/cycle4"/>
    <dgm:cxn modelId="{412D69C7-CFDF-4760-9AB8-953D40264A2E}" type="presParOf" srcId="{D87F71A6-3F66-4A5D-B4F0-A21B2FF189B6}" destId="{C82C8635-27F6-41DC-A7E6-3D5E2870BD83}" srcOrd="0" destOrd="0" presId="urn:microsoft.com/office/officeart/2005/8/layout/cycle4"/>
    <dgm:cxn modelId="{FF62CECB-E043-48A7-B0BD-818DA914285B}" type="presParOf" srcId="{C82C8635-27F6-41DC-A7E6-3D5E2870BD83}" destId="{A219B7D9-D4EA-4D06-AB5F-02301BF696D3}" srcOrd="0" destOrd="0" presId="urn:microsoft.com/office/officeart/2005/8/layout/cycle4"/>
    <dgm:cxn modelId="{B9353155-AB0E-42B5-8DDD-3DE80261A4D6}" type="presParOf" srcId="{A219B7D9-D4EA-4D06-AB5F-02301BF696D3}" destId="{7181A6D8-EF9F-4C5B-9579-208C013B3385}" srcOrd="0" destOrd="0" presId="urn:microsoft.com/office/officeart/2005/8/layout/cycle4"/>
    <dgm:cxn modelId="{80CCAEC7-BE9F-48B9-B157-42B561DB2559}" type="presParOf" srcId="{A219B7D9-D4EA-4D06-AB5F-02301BF696D3}" destId="{8A56DB60-C116-40FB-AFC9-C244587486F4}" srcOrd="1" destOrd="0" presId="urn:microsoft.com/office/officeart/2005/8/layout/cycle4"/>
    <dgm:cxn modelId="{DBA8B362-EFEC-4DCC-8B51-794E506DB7D7}" type="presParOf" srcId="{C82C8635-27F6-41DC-A7E6-3D5E2870BD83}" destId="{F32AD77A-743B-4884-9A53-6BBA8D6C515F}" srcOrd="1" destOrd="0" presId="urn:microsoft.com/office/officeart/2005/8/layout/cycle4"/>
    <dgm:cxn modelId="{6628489D-15F7-4BEE-B68D-F10E1BABCA82}" type="presParOf" srcId="{F32AD77A-743B-4884-9A53-6BBA8D6C515F}" destId="{3E875181-3971-4853-86C0-9E52E4DB4D8E}" srcOrd="0" destOrd="0" presId="urn:microsoft.com/office/officeart/2005/8/layout/cycle4"/>
    <dgm:cxn modelId="{6D2E7471-4C16-4060-97E0-6FBE395300B9}" type="presParOf" srcId="{F32AD77A-743B-4884-9A53-6BBA8D6C515F}" destId="{6D7CF52D-C8D5-480C-82DA-EBE16CD0BCAB}" srcOrd="1" destOrd="0" presId="urn:microsoft.com/office/officeart/2005/8/layout/cycle4"/>
    <dgm:cxn modelId="{CC9AC330-0D01-4295-816F-ADB80292DEE5}" type="presParOf" srcId="{C82C8635-27F6-41DC-A7E6-3D5E2870BD83}" destId="{010726B6-23DC-4E4B-9A80-4573BB014F82}" srcOrd="2" destOrd="0" presId="urn:microsoft.com/office/officeart/2005/8/layout/cycle4"/>
    <dgm:cxn modelId="{88F167B4-C1AF-4CAB-815C-5D779D85152E}" type="presParOf" srcId="{010726B6-23DC-4E4B-9A80-4573BB014F82}" destId="{2DDF478B-2AEF-40BD-B4E6-FB812E67FA3E}" srcOrd="0" destOrd="0" presId="urn:microsoft.com/office/officeart/2005/8/layout/cycle4"/>
    <dgm:cxn modelId="{798C4540-87B7-427A-96E5-699464327E39}" type="presParOf" srcId="{010726B6-23DC-4E4B-9A80-4573BB014F82}" destId="{DAB11384-1C40-4E97-958A-C74F72B3FDD6}" srcOrd="1" destOrd="0" presId="urn:microsoft.com/office/officeart/2005/8/layout/cycle4"/>
    <dgm:cxn modelId="{DCBF19F6-C548-4A19-BC65-D5462C46F199}" type="presParOf" srcId="{C82C8635-27F6-41DC-A7E6-3D5E2870BD83}" destId="{3DBBF4C3-39BC-42CD-BE29-69D316BD6B14}" srcOrd="3" destOrd="0" presId="urn:microsoft.com/office/officeart/2005/8/layout/cycle4"/>
    <dgm:cxn modelId="{459BAD5A-BC99-4152-AEA7-BEFA5015A73D}" type="presParOf" srcId="{3DBBF4C3-39BC-42CD-BE29-69D316BD6B14}" destId="{7BB6B78F-20DD-4AA5-AC55-0A8CE67ADF7E}" srcOrd="0" destOrd="0" presId="urn:microsoft.com/office/officeart/2005/8/layout/cycle4"/>
    <dgm:cxn modelId="{924BC574-2D46-43A5-B622-7FD97D0E31E5}" type="presParOf" srcId="{3DBBF4C3-39BC-42CD-BE29-69D316BD6B14}" destId="{0B9AEA8F-84B9-4D10-951D-B1A237767713}" srcOrd="1" destOrd="0" presId="urn:microsoft.com/office/officeart/2005/8/layout/cycle4"/>
    <dgm:cxn modelId="{10F8F26E-65D8-422B-BA50-59F7107244FF}" type="presParOf" srcId="{C82C8635-27F6-41DC-A7E6-3D5E2870BD83}" destId="{72B1A636-D489-4B9E-B0D4-73B5A41BD304}" srcOrd="4" destOrd="0" presId="urn:microsoft.com/office/officeart/2005/8/layout/cycle4"/>
    <dgm:cxn modelId="{9D69A544-C350-4589-BB8E-B9C530541B76}" type="presParOf" srcId="{D87F71A6-3F66-4A5D-B4F0-A21B2FF189B6}" destId="{5DA2B0DD-CCC3-42E8-9E95-E7F8D09B2578}" srcOrd="1" destOrd="0" presId="urn:microsoft.com/office/officeart/2005/8/layout/cycle4"/>
    <dgm:cxn modelId="{9C1288B0-BF1C-4ADD-BC24-7A9ECA17CC9E}" type="presParOf" srcId="{5DA2B0DD-CCC3-42E8-9E95-E7F8D09B2578}" destId="{F3F471BB-CAB0-4151-9056-46D961385246}" srcOrd="0" destOrd="0" presId="urn:microsoft.com/office/officeart/2005/8/layout/cycle4"/>
    <dgm:cxn modelId="{CE1DF839-2C28-4D46-8B76-9681DE5F3A4F}" type="presParOf" srcId="{5DA2B0DD-CCC3-42E8-9E95-E7F8D09B2578}" destId="{1B5C2D82-9085-41A0-9BB1-9A37F2BB44BB}" srcOrd="1" destOrd="0" presId="urn:microsoft.com/office/officeart/2005/8/layout/cycle4"/>
    <dgm:cxn modelId="{64881775-39CA-48E0-92B2-518A0DB9E78F}" type="presParOf" srcId="{5DA2B0DD-CCC3-42E8-9E95-E7F8D09B2578}" destId="{FB900C04-C84D-4DB4-B5C1-E1A29B8757DB}" srcOrd="2" destOrd="0" presId="urn:microsoft.com/office/officeart/2005/8/layout/cycle4"/>
    <dgm:cxn modelId="{795035A4-3BA4-4346-B168-E3F78DCB7B6E}" type="presParOf" srcId="{5DA2B0DD-CCC3-42E8-9E95-E7F8D09B2578}" destId="{C9E89C29-D984-48BB-8278-83712FDCF021}" srcOrd="3" destOrd="0" presId="urn:microsoft.com/office/officeart/2005/8/layout/cycle4"/>
    <dgm:cxn modelId="{786B725A-71E9-459F-8CF8-E62DC914A7AD}" type="presParOf" srcId="{5DA2B0DD-CCC3-42E8-9E95-E7F8D09B2578}" destId="{FB08C60E-CDAB-45B3-BC9E-AF25AE0D344A}" srcOrd="4" destOrd="0" presId="urn:microsoft.com/office/officeart/2005/8/layout/cycle4"/>
    <dgm:cxn modelId="{47F7EB46-464A-463B-BEAA-AB45FAAA2BC8}" type="presParOf" srcId="{D87F71A6-3F66-4A5D-B4F0-A21B2FF189B6}" destId="{42BC6EE8-AE0C-4D49-8680-8D073CDD6515}" srcOrd="2" destOrd="0" presId="urn:microsoft.com/office/officeart/2005/8/layout/cycle4"/>
    <dgm:cxn modelId="{2D47100B-4F56-46C9-AF65-4D9EACFE2B2E}" type="presParOf" srcId="{D87F71A6-3F66-4A5D-B4F0-A21B2FF189B6}" destId="{3EF5AA50-B764-47CB-82AB-6D2F4A2BEF7C}"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DF478B-2AEF-40BD-B4E6-FB812E67FA3E}">
      <dsp:nvSpPr>
        <dsp:cNvPr id="0" name=""/>
        <dsp:cNvSpPr/>
      </dsp:nvSpPr>
      <dsp:spPr>
        <a:xfrm>
          <a:off x="5359310" y="3431864"/>
          <a:ext cx="2493148" cy="16149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en-US" sz="1300" kern="1200" dirty="0"/>
            <a:t>Insurance Companies</a:t>
          </a:r>
        </a:p>
        <a:p>
          <a:pPr marL="114300" lvl="1" indent="-114300" algn="l" defTabSz="577850">
            <a:lnSpc>
              <a:spcPct val="90000"/>
            </a:lnSpc>
            <a:spcBef>
              <a:spcPct val="0"/>
            </a:spcBef>
            <a:spcAft>
              <a:spcPct val="15000"/>
            </a:spcAft>
            <a:buChar char="••"/>
          </a:pPr>
          <a:r>
            <a:rPr lang="en-US" sz="1300" kern="1200"/>
            <a:t>Financial Institutions</a:t>
          </a:r>
          <a:endParaRPr lang="en-US" sz="1300" kern="1200" dirty="0"/>
        </a:p>
        <a:p>
          <a:pPr marL="114300" lvl="1" indent="-114300" algn="l" defTabSz="577850">
            <a:lnSpc>
              <a:spcPct val="90000"/>
            </a:lnSpc>
            <a:spcBef>
              <a:spcPct val="0"/>
            </a:spcBef>
            <a:spcAft>
              <a:spcPct val="15000"/>
            </a:spcAft>
            <a:buChar char="••"/>
          </a:pPr>
          <a:r>
            <a:rPr lang="en-US" sz="1300" kern="1200"/>
            <a:t>Input Manufacturers</a:t>
          </a:r>
          <a:endParaRPr lang="en-US" sz="1300" kern="1200" dirty="0"/>
        </a:p>
      </dsp:txBody>
      <dsp:txXfrm>
        <a:off x="6142730" y="3871088"/>
        <a:ext cx="1674251" cy="1140294"/>
      </dsp:txXfrm>
    </dsp:sp>
    <dsp:sp modelId="{7BB6B78F-20DD-4AA5-AC55-0A8CE67ADF7E}">
      <dsp:nvSpPr>
        <dsp:cNvPr id="0" name=""/>
        <dsp:cNvSpPr/>
      </dsp:nvSpPr>
      <dsp:spPr>
        <a:xfrm>
          <a:off x="1291541" y="3431864"/>
          <a:ext cx="2493148" cy="16149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en-US" sz="1300" kern="1200" dirty="0"/>
            <a:t>SACCOs</a:t>
          </a:r>
        </a:p>
        <a:p>
          <a:pPr marL="114300" lvl="1" indent="-114300" algn="l" defTabSz="577850">
            <a:lnSpc>
              <a:spcPct val="90000"/>
            </a:lnSpc>
            <a:spcBef>
              <a:spcPct val="0"/>
            </a:spcBef>
            <a:spcAft>
              <a:spcPct val="15000"/>
            </a:spcAft>
            <a:buChar char="••"/>
          </a:pPr>
          <a:r>
            <a:rPr lang="en-US" sz="1300" kern="1200" dirty="0"/>
            <a:t>Mobile Network Operators</a:t>
          </a:r>
        </a:p>
        <a:p>
          <a:pPr marL="114300" lvl="1" indent="-114300" algn="l" defTabSz="577850">
            <a:lnSpc>
              <a:spcPct val="90000"/>
            </a:lnSpc>
            <a:spcBef>
              <a:spcPct val="0"/>
            </a:spcBef>
            <a:spcAft>
              <a:spcPct val="15000"/>
            </a:spcAft>
            <a:buChar char="••"/>
          </a:pPr>
          <a:r>
            <a:rPr lang="en-US" sz="1300" kern="1200" dirty="0"/>
            <a:t>Agrovets</a:t>
          </a:r>
        </a:p>
      </dsp:txBody>
      <dsp:txXfrm>
        <a:off x="1327017" y="3871088"/>
        <a:ext cx="1674251" cy="1140294"/>
      </dsp:txXfrm>
    </dsp:sp>
    <dsp:sp modelId="{3E875181-3971-4853-86C0-9E52E4DB4D8E}">
      <dsp:nvSpPr>
        <dsp:cNvPr id="0" name=""/>
        <dsp:cNvSpPr/>
      </dsp:nvSpPr>
      <dsp:spPr>
        <a:xfrm>
          <a:off x="5359310" y="0"/>
          <a:ext cx="2493148" cy="16149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en-US" sz="1300" kern="1200" dirty="0"/>
            <a:t>Weather Monitoring partners</a:t>
          </a:r>
        </a:p>
        <a:p>
          <a:pPr marL="114300" lvl="1" indent="-114300" algn="l" defTabSz="577850">
            <a:lnSpc>
              <a:spcPct val="90000"/>
            </a:lnSpc>
            <a:spcBef>
              <a:spcPct val="0"/>
            </a:spcBef>
            <a:spcAft>
              <a:spcPct val="15000"/>
            </a:spcAft>
            <a:buChar char="••"/>
          </a:pPr>
          <a:r>
            <a:rPr lang="en-US" sz="1300" kern="1200" dirty="0"/>
            <a:t>Min. of Agriculture</a:t>
          </a:r>
        </a:p>
        <a:p>
          <a:pPr marL="114300" lvl="1" indent="-114300" algn="l" defTabSz="577850">
            <a:lnSpc>
              <a:spcPct val="90000"/>
            </a:lnSpc>
            <a:spcBef>
              <a:spcPct val="0"/>
            </a:spcBef>
            <a:spcAft>
              <a:spcPct val="15000"/>
            </a:spcAft>
            <a:buChar char="••"/>
          </a:pPr>
          <a:endParaRPr lang="en-US" sz="1300" kern="1200" dirty="0"/>
        </a:p>
      </dsp:txBody>
      <dsp:txXfrm>
        <a:off x="6142730" y="35476"/>
        <a:ext cx="1674251" cy="1140294"/>
      </dsp:txXfrm>
    </dsp:sp>
    <dsp:sp modelId="{7181A6D8-EF9F-4C5B-9579-208C013B3385}">
      <dsp:nvSpPr>
        <dsp:cNvPr id="0" name=""/>
        <dsp:cNvSpPr/>
      </dsp:nvSpPr>
      <dsp:spPr>
        <a:xfrm>
          <a:off x="1291541" y="0"/>
          <a:ext cx="2493148" cy="16149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en-US" sz="1300" kern="1200" dirty="0"/>
            <a:t>Syngenta Foundation</a:t>
          </a:r>
        </a:p>
        <a:p>
          <a:pPr marL="114300" lvl="1" indent="-114300" algn="l" defTabSz="577850">
            <a:lnSpc>
              <a:spcPct val="90000"/>
            </a:lnSpc>
            <a:spcBef>
              <a:spcPct val="0"/>
            </a:spcBef>
            <a:spcAft>
              <a:spcPct val="15000"/>
            </a:spcAft>
            <a:buChar char="••"/>
          </a:pPr>
          <a:r>
            <a:rPr lang="en-US" sz="1300" kern="1200" dirty="0"/>
            <a:t>International Finance Cooperation</a:t>
          </a:r>
        </a:p>
        <a:p>
          <a:pPr marL="114300" lvl="1" indent="-114300" algn="l" defTabSz="577850">
            <a:lnSpc>
              <a:spcPct val="90000"/>
            </a:lnSpc>
            <a:spcBef>
              <a:spcPct val="0"/>
            </a:spcBef>
            <a:spcAft>
              <a:spcPct val="15000"/>
            </a:spcAft>
            <a:buChar char="••"/>
          </a:pPr>
          <a:r>
            <a:rPr lang="en-US" sz="1300" kern="1200" dirty="0"/>
            <a:t>Lundin Foundation	</a:t>
          </a:r>
        </a:p>
      </dsp:txBody>
      <dsp:txXfrm>
        <a:off x="1327017" y="35476"/>
        <a:ext cx="1674251" cy="1140294"/>
      </dsp:txXfrm>
    </dsp:sp>
    <dsp:sp modelId="{F3F471BB-CAB0-4151-9056-46D961385246}">
      <dsp:nvSpPr>
        <dsp:cNvPr id="0" name=""/>
        <dsp:cNvSpPr/>
      </dsp:nvSpPr>
      <dsp:spPr>
        <a:xfrm>
          <a:off x="2336241" y="287670"/>
          <a:ext cx="2185289" cy="2185289"/>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a:t>Development </a:t>
          </a:r>
          <a:r>
            <a:rPr lang="en-US" sz="1800" kern="1200" dirty="0" err="1"/>
            <a:t>organisations</a:t>
          </a:r>
          <a:endParaRPr lang="en-US" sz="1800" kern="1200" dirty="0"/>
        </a:p>
      </dsp:txBody>
      <dsp:txXfrm>
        <a:off x="2976297" y="927726"/>
        <a:ext cx="1545233" cy="1545233"/>
      </dsp:txXfrm>
    </dsp:sp>
    <dsp:sp modelId="{1B5C2D82-9085-41A0-9BB1-9A37F2BB44BB}">
      <dsp:nvSpPr>
        <dsp:cNvPr id="0" name=""/>
        <dsp:cNvSpPr/>
      </dsp:nvSpPr>
      <dsp:spPr>
        <a:xfrm rot="5400000">
          <a:off x="4622468" y="287670"/>
          <a:ext cx="2185289" cy="2185289"/>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a:t>Government Agencies</a:t>
          </a:r>
        </a:p>
      </dsp:txBody>
      <dsp:txXfrm rot="-5400000">
        <a:off x="4622468" y="927726"/>
        <a:ext cx="1545233" cy="1545233"/>
      </dsp:txXfrm>
    </dsp:sp>
    <dsp:sp modelId="{FB900C04-C84D-4DB4-B5C1-E1A29B8757DB}">
      <dsp:nvSpPr>
        <dsp:cNvPr id="0" name=""/>
        <dsp:cNvSpPr/>
      </dsp:nvSpPr>
      <dsp:spPr>
        <a:xfrm rot="10800000">
          <a:off x="4622468" y="2573898"/>
          <a:ext cx="2185289" cy="2185289"/>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a:t>Private Sector</a:t>
          </a:r>
        </a:p>
      </dsp:txBody>
      <dsp:txXfrm rot="10800000">
        <a:off x="4622468" y="2573898"/>
        <a:ext cx="1545233" cy="1545233"/>
      </dsp:txXfrm>
    </dsp:sp>
    <dsp:sp modelId="{C9E89C29-D984-48BB-8278-83712FDCF021}">
      <dsp:nvSpPr>
        <dsp:cNvPr id="0" name=""/>
        <dsp:cNvSpPr/>
      </dsp:nvSpPr>
      <dsp:spPr>
        <a:xfrm rot="16200000">
          <a:off x="2336241" y="2573898"/>
          <a:ext cx="2185289" cy="2185289"/>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a:t>Distribution channels</a:t>
          </a:r>
        </a:p>
      </dsp:txBody>
      <dsp:txXfrm rot="5400000">
        <a:off x="2976297" y="2573898"/>
        <a:ext cx="1545233" cy="1545233"/>
      </dsp:txXfrm>
    </dsp:sp>
    <dsp:sp modelId="{42BC6EE8-AE0C-4D49-8680-8D073CDD6515}">
      <dsp:nvSpPr>
        <dsp:cNvPr id="0" name=""/>
        <dsp:cNvSpPr/>
      </dsp:nvSpPr>
      <dsp:spPr>
        <a:xfrm>
          <a:off x="4194747" y="2069212"/>
          <a:ext cx="754505" cy="656091"/>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F5AA50-B764-47CB-82AB-6D2F4A2BEF7C}">
      <dsp:nvSpPr>
        <dsp:cNvPr id="0" name=""/>
        <dsp:cNvSpPr/>
      </dsp:nvSpPr>
      <dsp:spPr>
        <a:xfrm rot="10800000">
          <a:off x="4194747" y="2321555"/>
          <a:ext cx="754505" cy="656091"/>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DF478B-2AEF-40BD-B4E6-FB812E67FA3E}">
      <dsp:nvSpPr>
        <dsp:cNvPr id="0" name=""/>
        <dsp:cNvSpPr/>
      </dsp:nvSpPr>
      <dsp:spPr>
        <a:xfrm>
          <a:off x="5359310" y="3431864"/>
          <a:ext cx="2493148" cy="16149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Insurance Companies</a:t>
          </a:r>
        </a:p>
        <a:p>
          <a:pPr marL="114300" lvl="1" indent="-114300" algn="l" defTabSz="622300">
            <a:lnSpc>
              <a:spcPct val="90000"/>
            </a:lnSpc>
            <a:spcBef>
              <a:spcPct val="0"/>
            </a:spcBef>
            <a:spcAft>
              <a:spcPct val="15000"/>
            </a:spcAft>
            <a:buChar char="••"/>
          </a:pPr>
          <a:r>
            <a:rPr lang="en-US" sz="1400" kern="1200" dirty="0"/>
            <a:t>Financial Institutions</a:t>
          </a:r>
        </a:p>
        <a:p>
          <a:pPr marL="114300" lvl="1" indent="-114300" algn="l" defTabSz="622300">
            <a:lnSpc>
              <a:spcPct val="90000"/>
            </a:lnSpc>
            <a:spcBef>
              <a:spcPct val="0"/>
            </a:spcBef>
            <a:spcAft>
              <a:spcPct val="15000"/>
            </a:spcAft>
            <a:buChar char="••"/>
          </a:pPr>
          <a:r>
            <a:rPr lang="en-US" sz="1400" kern="1200" dirty="0"/>
            <a:t>SACCOS</a:t>
          </a:r>
        </a:p>
      </dsp:txBody>
      <dsp:txXfrm>
        <a:off x="6142730" y="3871088"/>
        <a:ext cx="1674251" cy="1140294"/>
      </dsp:txXfrm>
    </dsp:sp>
    <dsp:sp modelId="{7BB6B78F-20DD-4AA5-AC55-0A8CE67ADF7E}">
      <dsp:nvSpPr>
        <dsp:cNvPr id="0" name=""/>
        <dsp:cNvSpPr/>
      </dsp:nvSpPr>
      <dsp:spPr>
        <a:xfrm>
          <a:off x="1291541" y="3431864"/>
          <a:ext cx="2493148" cy="16149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World Vision	</a:t>
          </a:r>
        </a:p>
        <a:p>
          <a:pPr marL="171450" lvl="1" indent="-171450" algn="l" defTabSz="711200">
            <a:lnSpc>
              <a:spcPct val="90000"/>
            </a:lnSpc>
            <a:spcBef>
              <a:spcPct val="0"/>
            </a:spcBef>
            <a:spcAft>
              <a:spcPct val="15000"/>
            </a:spcAft>
            <a:buChar char="••"/>
          </a:pPr>
          <a:r>
            <a:rPr lang="en-US" sz="1600" kern="1200" dirty="0"/>
            <a:t>Mercy Corps</a:t>
          </a:r>
        </a:p>
        <a:p>
          <a:pPr marL="171450" lvl="1" indent="-171450" algn="l" defTabSz="711200">
            <a:lnSpc>
              <a:spcPct val="90000"/>
            </a:lnSpc>
            <a:spcBef>
              <a:spcPct val="0"/>
            </a:spcBef>
            <a:spcAft>
              <a:spcPct val="15000"/>
            </a:spcAft>
            <a:buChar char="••"/>
          </a:pPr>
          <a:r>
            <a:rPr lang="en-US" sz="1600" kern="1200" dirty="0" err="1"/>
            <a:t>Solidarites</a:t>
          </a:r>
          <a:r>
            <a:rPr lang="en-US" sz="1600" kern="1200" dirty="0"/>
            <a:t> International</a:t>
          </a:r>
        </a:p>
        <a:p>
          <a:pPr marL="114300" lvl="1" indent="-114300" algn="l" defTabSz="533400">
            <a:lnSpc>
              <a:spcPct val="90000"/>
            </a:lnSpc>
            <a:spcBef>
              <a:spcPct val="0"/>
            </a:spcBef>
            <a:spcAft>
              <a:spcPct val="15000"/>
            </a:spcAft>
            <a:buChar char="••"/>
          </a:pPr>
          <a:endParaRPr lang="en-US" sz="1200" kern="1200" dirty="0"/>
        </a:p>
      </dsp:txBody>
      <dsp:txXfrm>
        <a:off x="1327017" y="3871088"/>
        <a:ext cx="1674251" cy="1140294"/>
      </dsp:txXfrm>
    </dsp:sp>
    <dsp:sp modelId="{3E875181-3971-4853-86C0-9E52E4DB4D8E}">
      <dsp:nvSpPr>
        <dsp:cNvPr id="0" name=""/>
        <dsp:cNvSpPr/>
      </dsp:nvSpPr>
      <dsp:spPr>
        <a:xfrm>
          <a:off x="5359310" y="0"/>
          <a:ext cx="2493148" cy="16149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57150" lvl="1" indent="-57150" algn="l" defTabSz="488950">
            <a:lnSpc>
              <a:spcPct val="90000"/>
            </a:lnSpc>
            <a:spcBef>
              <a:spcPct val="0"/>
            </a:spcBef>
            <a:spcAft>
              <a:spcPct val="15000"/>
            </a:spcAft>
            <a:buChar char="••"/>
          </a:pPr>
          <a:r>
            <a:rPr lang="en-US" sz="1100" kern="1200" dirty="0"/>
            <a:t>Weather Monitoring partners</a:t>
          </a:r>
        </a:p>
        <a:p>
          <a:pPr marL="57150" lvl="1" indent="-57150" algn="l" defTabSz="488950">
            <a:lnSpc>
              <a:spcPct val="90000"/>
            </a:lnSpc>
            <a:spcBef>
              <a:spcPct val="0"/>
            </a:spcBef>
            <a:spcAft>
              <a:spcPct val="15000"/>
            </a:spcAft>
            <a:buChar char="••"/>
          </a:pPr>
          <a:r>
            <a:rPr lang="en-US" sz="1100" kern="1200" dirty="0"/>
            <a:t>State Department of Livestock</a:t>
          </a:r>
        </a:p>
        <a:p>
          <a:pPr marL="57150" lvl="1" indent="-57150" algn="l" defTabSz="488950">
            <a:lnSpc>
              <a:spcPct val="90000"/>
            </a:lnSpc>
            <a:spcBef>
              <a:spcPct val="0"/>
            </a:spcBef>
            <a:spcAft>
              <a:spcPct val="15000"/>
            </a:spcAft>
            <a:buChar char="••"/>
          </a:pPr>
          <a:r>
            <a:rPr lang="en-US" sz="1100" kern="1200" dirty="0" err="1"/>
            <a:t>Oromiya</a:t>
          </a:r>
          <a:r>
            <a:rPr lang="en-US" sz="1100" kern="1200" dirty="0"/>
            <a:t> Pastoral Area Development Commission</a:t>
          </a:r>
        </a:p>
        <a:p>
          <a:pPr marL="57150" lvl="1" indent="-57150" algn="l" defTabSz="466725">
            <a:lnSpc>
              <a:spcPct val="90000"/>
            </a:lnSpc>
            <a:spcBef>
              <a:spcPct val="0"/>
            </a:spcBef>
            <a:spcAft>
              <a:spcPct val="15000"/>
            </a:spcAft>
            <a:buChar char="••"/>
          </a:pPr>
          <a:endParaRPr lang="en-US" sz="1050" kern="1200" dirty="0"/>
        </a:p>
      </dsp:txBody>
      <dsp:txXfrm>
        <a:off x="6142730" y="35476"/>
        <a:ext cx="1674251" cy="1140294"/>
      </dsp:txXfrm>
    </dsp:sp>
    <dsp:sp modelId="{7181A6D8-EF9F-4C5B-9579-208C013B3385}">
      <dsp:nvSpPr>
        <dsp:cNvPr id="0" name=""/>
        <dsp:cNvSpPr/>
      </dsp:nvSpPr>
      <dsp:spPr>
        <a:xfrm>
          <a:off x="1202810" y="0"/>
          <a:ext cx="2493148" cy="16149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kern="1200" dirty="0"/>
            <a:t>International Livestock Research Institute</a:t>
          </a:r>
        </a:p>
        <a:p>
          <a:pPr marL="114300" lvl="1" indent="-114300" algn="l" defTabSz="533400">
            <a:lnSpc>
              <a:spcPct val="90000"/>
            </a:lnSpc>
            <a:spcBef>
              <a:spcPct val="0"/>
            </a:spcBef>
            <a:spcAft>
              <a:spcPct val="15000"/>
            </a:spcAft>
            <a:buChar char="••"/>
          </a:pPr>
          <a:r>
            <a:rPr lang="en-US" sz="1200" kern="1200" dirty="0"/>
            <a:t>Index Insurance Innovation Initiative</a:t>
          </a:r>
        </a:p>
        <a:p>
          <a:pPr marL="114300" lvl="1" indent="-114300" algn="l" defTabSz="533400">
            <a:lnSpc>
              <a:spcPct val="90000"/>
            </a:lnSpc>
            <a:spcBef>
              <a:spcPct val="0"/>
            </a:spcBef>
            <a:spcAft>
              <a:spcPct val="15000"/>
            </a:spcAft>
            <a:buChar char="••"/>
          </a:pPr>
          <a:r>
            <a:rPr lang="en-US" sz="1200" kern="1200" dirty="0"/>
            <a:t>DFID</a:t>
          </a:r>
        </a:p>
        <a:p>
          <a:pPr marL="114300" lvl="1" indent="-114300" algn="l" defTabSz="533400">
            <a:lnSpc>
              <a:spcPct val="90000"/>
            </a:lnSpc>
            <a:spcBef>
              <a:spcPct val="0"/>
            </a:spcBef>
            <a:spcAft>
              <a:spcPct val="15000"/>
            </a:spcAft>
            <a:buChar char="••"/>
          </a:pPr>
          <a:r>
            <a:rPr lang="en-US" sz="1200" kern="1200" dirty="0"/>
            <a:t>USAID</a:t>
          </a:r>
        </a:p>
        <a:p>
          <a:pPr marL="114300" lvl="1" indent="-114300" algn="l" defTabSz="533400">
            <a:lnSpc>
              <a:spcPct val="90000"/>
            </a:lnSpc>
            <a:spcBef>
              <a:spcPct val="0"/>
            </a:spcBef>
            <a:spcAft>
              <a:spcPct val="15000"/>
            </a:spcAft>
            <a:buChar char="••"/>
          </a:pPr>
          <a:r>
            <a:rPr lang="en-US" sz="1200" kern="1200" dirty="0" err="1"/>
            <a:t>AusAID</a:t>
          </a:r>
          <a:endParaRPr lang="en-US" sz="1200" kern="1200" dirty="0"/>
        </a:p>
      </dsp:txBody>
      <dsp:txXfrm>
        <a:off x="1238286" y="35476"/>
        <a:ext cx="1674251" cy="1140294"/>
      </dsp:txXfrm>
    </dsp:sp>
    <dsp:sp modelId="{F3F471BB-CAB0-4151-9056-46D961385246}">
      <dsp:nvSpPr>
        <dsp:cNvPr id="0" name=""/>
        <dsp:cNvSpPr/>
      </dsp:nvSpPr>
      <dsp:spPr>
        <a:xfrm>
          <a:off x="2336241" y="287670"/>
          <a:ext cx="2185289" cy="2185289"/>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a:t>Development organizations</a:t>
          </a:r>
        </a:p>
      </dsp:txBody>
      <dsp:txXfrm>
        <a:off x="2976297" y="927726"/>
        <a:ext cx="1545233" cy="1545233"/>
      </dsp:txXfrm>
    </dsp:sp>
    <dsp:sp modelId="{1B5C2D82-9085-41A0-9BB1-9A37F2BB44BB}">
      <dsp:nvSpPr>
        <dsp:cNvPr id="0" name=""/>
        <dsp:cNvSpPr/>
      </dsp:nvSpPr>
      <dsp:spPr>
        <a:xfrm rot="5400000">
          <a:off x="4622468" y="287670"/>
          <a:ext cx="2185289" cy="2185289"/>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a:t>Government Agencies</a:t>
          </a:r>
        </a:p>
      </dsp:txBody>
      <dsp:txXfrm rot="-5400000">
        <a:off x="4622468" y="927726"/>
        <a:ext cx="1545233" cy="1545233"/>
      </dsp:txXfrm>
    </dsp:sp>
    <dsp:sp modelId="{FB900C04-C84D-4DB4-B5C1-E1A29B8757DB}">
      <dsp:nvSpPr>
        <dsp:cNvPr id="0" name=""/>
        <dsp:cNvSpPr/>
      </dsp:nvSpPr>
      <dsp:spPr>
        <a:xfrm rot="10800000">
          <a:off x="4622468" y="2573898"/>
          <a:ext cx="2185289" cy="2185289"/>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a:t>Private Sector</a:t>
          </a:r>
        </a:p>
      </dsp:txBody>
      <dsp:txXfrm rot="10800000">
        <a:off x="4622468" y="2573898"/>
        <a:ext cx="1545233" cy="1545233"/>
      </dsp:txXfrm>
    </dsp:sp>
    <dsp:sp modelId="{C9E89C29-D984-48BB-8278-83712FDCF021}">
      <dsp:nvSpPr>
        <dsp:cNvPr id="0" name=""/>
        <dsp:cNvSpPr/>
      </dsp:nvSpPr>
      <dsp:spPr>
        <a:xfrm rot="16200000">
          <a:off x="2336241" y="2573898"/>
          <a:ext cx="2185289" cy="2185289"/>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a:t>Distribution channels</a:t>
          </a:r>
        </a:p>
      </dsp:txBody>
      <dsp:txXfrm rot="5400000">
        <a:off x="2976297" y="2573898"/>
        <a:ext cx="1545233" cy="1545233"/>
      </dsp:txXfrm>
    </dsp:sp>
    <dsp:sp modelId="{42BC6EE8-AE0C-4D49-8680-8D073CDD6515}">
      <dsp:nvSpPr>
        <dsp:cNvPr id="0" name=""/>
        <dsp:cNvSpPr/>
      </dsp:nvSpPr>
      <dsp:spPr>
        <a:xfrm>
          <a:off x="4194747" y="2069212"/>
          <a:ext cx="754505" cy="656091"/>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F5AA50-B764-47CB-82AB-6D2F4A2BEF7C}">
      <dsp:nvSpPr>
        <dsp:cNvPr id="0" name=""/>
        <dsp:cNvSpPr/>
      </dsp:nvSpPr>
      <dsp:spPr>
        <a:xfrm rot="10800000">
          <a:off x="4194747" y="2321555"/>
          <a:ext cx="754505" cy="656091"/>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DF478B-2AEF-40BD-B4E6-FB812E67FA3E}">
      <dsp:nvSpPr>
        <dsp:cNvPr id="0" name=""/>
        <dsp:cNvSpPr/>
      </dsp:nvSpPr>
      <dsp:spPr>
        <a:xfrm>
          <a:off x="5359310" y="3431864"/>
          <a:ext cx="2493148" cy="16149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en-US" sz="1800" kern="1200" dirty="0"/>
            <a:t>Insurance Companies - Mayfair</a:t>
          </a:r>
        </a:p>
        <a:p>
          <a:pPr marL="171450" lvl="1" indent="-171450" algn="l" defTabSz="800100">
            <a:lnSpc>
              <a:spcPct val="90000"/>
            </a:lnSpc>
            <a:spcBef>
              <a:spcPct val="0"/>
            </a:spcBef>
            <a:spcAft>
              <a:spcPct val="15000"/>
            </a:spcAft>
            <a:buChar char="••"/>
          </a:pPr>
          <a:r>
            <a:rPr lang="en-US" sz="1800" kern="1200" dirty="0"/>
            <a:t>Risk Shield </a:t>
          </a:r>
        </a:p>
      </dsp:txBody>
      <dsp:txXfrm>
        <a:off x="6142730" y="3871088"/>
        <a:ext cx="1674251" cy="1140294"/>
      </dsp:txXfrm>
    </dsp:sp>
    <dsp:sp modelId="{7BB6B78F-20DD-4AA5-AC55-0A8CE67ADF7E}">
      <dsp:nvSpPr>
        <dsp:cNvPr id="0" name=""/>
        <dsp:cNvSpPr/>
      </dsp:nvSpPr>
      <dsp:spPr>
        <a:xfrm>
          <a:off x="1291541" y="3431864"/>
          <a:ext cx="2493148" cy="16149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en-US" sz="1300" kern="1200" dirty="0"/>
            <a:t>E-Voucher vendor</a:t>
          </a:r>
        </a:p>
        <a:p>
          <a:pPr marL="114300" lvl="1" indent="-114300" algn="l" defTabSz="577850">
            <a:lnSpc>
              <a:spcPct val="90000"/>
            </a:lnSpc>
            <a:spcBef>
              <a:spcPct val="0"/>
            </a:spcBef>
            <a:spcAft>
              <a:spcPct val="15000"/>
            </a:spcAft>
            <a:buChar char="••"/>
          </a:pPr>
          <a:r>
            <a:rPr lang="en-US" sz="1300" kern="1200" dirty="0"/>
            <a:t>Government through FISP program</a:t>
          </a:r>
        </a:p>
        <a:p>
          <a:pPr marL="114300" lvl="1" indent="-114300" algn="l" defTabSz="577850">
            <a:lnSpc>
              <a:spcPct val="90000"/>
            </a:lnSpc>
            <a:spcBef>
              <a:spcPct val="0"/>
            </a:spcBef>
            <a:spcAft>
              <a:spcPct val="15000"/>
            </a:spcAft>
            <a:buChar char="••"/>
          </a:pPr>
          <a:endParaRPr lang="en-US" sz="1300" kern="1200" dirty="0"/>
        </a:p>
      </dsp:txBody>
      <dsp:txXfrm>
        <a:off x="1327017" y="3871088"/>
        <a:ext cx="1674251" cy="1140294"/>
      </dsp:txXfrm>
    </dsp:sp>
    <dsp:sp modelId="{3E875181-3971-4853-86C0-9E52E4DB4D8E}">
      <dsp:nvSpPr>
        <dsp:cNvPr id="0" name=""/>
        <dsp:cNvSpPr/>
      </dsp:nvSpPr>
      <dsp:spPr>
        <a:xfrm>
          <a:off x="5359310" y="0"/>
          <a:ext cx="2493148" cy="16149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Ministry of Agriculture</a:t>
          </a:r>
        </a:p>
        <a:p>
          <a:pPr marL="171450" lvl="1" indent="-171450" algn="l" defTabSz="711200">
            <a:lnSpc>
              <a:spcPct val="90000"/>
            </a:lnSpc>
            <a:spcBef>
              <a:spcPct val="0"/>
            </a:spcBef>
            <a:spcAft>
              <a:spcPct val="15000"/>
            </a:spcAft>
            <a:buChar char="••"/>
          </a:pPr>
          <a:r>
            <a:rPr lang="en-US" sz="1600" kern="1200" dirty="0"/>
            <a:t>Government Extension workers</a:t>
          </a:r>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endParaRPr lang="en-US" sz="1600" kern="1200" dirty="0"/>
        </a:p>
      </dsp:txBody>
      <dsp:txXfrm>
        <a:off x="6142730" y="35476"/>
        <a:ext cx="1674251" cy="1140294"/>
      </dsp:txXfrm>
    </dsp:sp>
    <dsp:sp modelId="{7181A6D8-EF9F-4C5B-9579-208C013B3385}">
      <dsp:nvSpPr>
        <dsp:cNvPr id="0" name=""/>
        <dsp:cNvSpPr/>
      </dsp:nvSpPr>
      <dsp:spPr>
        <a:xfrm>
          <a:off x="1291541" y="0"/>
          <a:ext cx="2493148" cy="16149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en-US" sz="1600" kern="1200" dirty="0"/>
            <a:t>Global Index Insurance Facility</a:t>
          </a:r>
        </a:p>
        <a:p>
          <a:pPr marL="171450" lvl="1" indent="-171450" algn="l" defTabSz="711200">
            <a:lnSpc>
              <a:spcPct val="90000"/>
            </a:lnSpc>
            <a:spcBef>
              <a:spcPct val="0"/>
            </a:spcBef>
            <a:spcAft>
              <a:spcPct val="15000"/>
            </a:spcAft>
            <a:buChar char="••"/>
          </a:pPr>
          <a:r>
            <a:rPr lang="en-US" sz="1600" kern="1200" dirty="0"/>
            <a:t>World Food Program</a:t>
          </a:r>
        </a:p>
        <a:p>
          <a:pPr marL="171450" lvl="1" indent="-171450" algn="l" defTabSz="711200">
            <a:lnSpc>
              <a:spcPct val="90000"/>
            </a:lnSpc>
            <a:spcBef>
              <a:spcPct val="0"/>
            </a:spcBef>
            <a:spcAft>
              <a:spcPct val="15000"/>
            </a:spcAft>
            <a:buChar char="••"/>
          </a:pPr>
          <a:endParaRPr lang="en-US" sz="1600" kern="1200" dirty="0"/>
        </a:p>
      </dsp:txBody>
      <dsp:txXfrm>
        <a:off x="1327017" y="35476"/>
        <a:ext cx="1674251" cy="1140294"/>
      </dsp:txXfrm>
    </dsp:sp>
    <dsp:sp modelId="{F3F471BB-CAB0-4151-9056-46D961385246}">
      <dsp:nvSpPr>
        <dsp:cNvPr id="0" name=""/>
        <dsp:cNvSpPr/>
      </dsp:nvSpPr>
      <dsp:spPr>
        <a:xfrm>
          <a:off x="2336241" y="287670"/>
          <a:ext cx="2185289" cy="2185289"/>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a:t>Development organizations</a:t>
          </a:r>
        </a:p>
      </dsp:txBody>
      <dsp:txXfrm>
        <a:off x="2976297" y="927726"/>
        <a:ext cx="1545233" cy="1545233"/>
      </dsp:txXfrm>
    </dsp:sp>
    <dsp:sp modelId="{1B5C2D82-9085-41A0-9BB1-9A37F2BB44BB}">
      <dsp:nvSpPr>
        <dsp:cNvPr id="0" name=""/>
        <dsp:cNvSpPr/>
      </dsp:nvSpPr>
      <dsp:spPr>
        <a:xfrm rot="5400000">
          <a:off x="4622468" y="287670"/>
          <a:ext cx="2185289" cy="2185289"/>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a:t>Government Agencies</a:t>
          </a:r>
        </a:p>
      </dsp:txBody>
      <dsp:txXfrm rot="-5400000">
        <a:off x="4622468" y="927726"/>
        <a:ext cx="1545233" cy="1545233"/>
      </dsp:txXfrm>
    </dsp:sp>
    <dsp:sp modelId="{FB900C04-C84D-4DB4-B5C1-E1A29B8757DB}">
      <dsp:nvSpPr>
        <dsp:cNvPr id="0" name=""/>
        <dsp:cNvSpPr/>
      </dsp:nvSpPr>
      <dsp:spPr>
        <a:xfrm rot="10800000">
          <a:off x="4622468" y="2573898"/>
          <a:ext cx="2185289" cy="2185289"/>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a:t>Private Sector</a:t>
          </a:r>
        </a:p>
      </dsp:txBody>
      <dsp:txXfrm rot="10800000">
        <a:off x="4622468" y="2573898"/>
        <a:ext cx="1545233" cy="1545233"/>
      </dsp:txXfrm>
    </dsp:sp>
    <dsp:sp modelId="{C9E89C29-D984-48BB-8278-83712FDCF021}">
      <dsp:nvSpPr>
        <dsp:cNvPr id="0" name=""/>
        <dsp:cNvSpPr/>
      </dsp:nvSpPr>
      <dsp:spPr>
        <a:xfrm rot="16200000">
          <a:off x="2336241" y="2573898"/>
          <a:ext cx="2185289" cy="2185289"/>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a:t>Distribution channels</a:t>
          </a:r>
        </a:p>
      </dsp:txBody>
      <dsp:txXfrm rot="5400000">
        <a:off x="2976297" y="2573898"/>
        <a:ext cx="1545233" cy="1545233"/>
      </dsp:txXfrm>
    </dsp:sp>
    <dsp:sp modelId="{42BC6EE8-AE0C-4D49-8680-8D073CDD6515}">
      <dsp:nvSpPr>
        <dsp:cNvPr id="0" name=""/>
        <dsp:cNvSpPr/>
      </dsp:nvSpPr>
      <dsp:spPr>
        <a:xfrm>
          <a:off x="4194747" y="2069212"/>
          <a:ext cx="754505" cy="656091"/>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F5AA50-B764-47CB-82AB-6D2F4A2BEF7C}">
      <dsp:nvSpPr>
        <dsp:cNvPr id="0" name=""/>
        <dsp:cNvSpPr/>
      </dsp:nvSpPr>
      <dsp:spPr>
        <a:xfrm rot="10800000">
          <a:off x="4194747" y="2321555"/>
          <a:ext cx="754505" cy="656091"/>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0.02769</cdr:x>
      <cdr:y>0.75231</cdr:y>
    </cdr:from>
    <cdr:to>
      <cdr:x>0.97231</cdr:x>
      <cdr:y>0.99029</cdr:y>
    </cdr:to>
    <cdr:sp macro="" textlink="">
      <cdr:nvSpPr>
        <cdr:cNvPr id="2" name="TextBox 1">
          <a:extLst xmlns:a="http://schemas.openxmlformats.org/drawingml/2006/main">
            <a:ext uri="{FF2B5EF4-FFF2-40B4-BE49-F238E27FC236}">
              <a16:creationId xmlns:a16="http://schemas.microsoft.com/office/drawing/2014/main" id="{79135D50-4B21-41CF-AD5B-D2B3FD5B52E2}"/>
            </a:ext>
          </a:extLst>
        </cdr:cNvPr>
        <cdr:cNvSpPr txBox="1"/>
      </cdr:nvSpPr>
      <cdr:spPr>
        <a:xfrm xmlns:a="http://schemas.openxmlformats.org/drawingml/2006/main">
          <a:off x="253218" y="4491573"/>
          <a:ext cx="8637563" cy="142083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t>There have been several initiatives in the continent as from 2000 but very few have managed to reach scale</a:t>
          </a:r>
        </a:p>
        <a:p xmlns:a="http://schemas.openxmlformats.org/drawingml/2006/main">
          <a:r>
            <a:rPr lang="en-US" sz="1600" dirty="0"/>
            <a:t>Some of the projects that have reached scale have mainly been supported by either donors, development agencies or through government agencies</a:t>
          </a:r>
        </a:p>
        <a:p xmlns:a="http://schemas.openxmlformats.org/drawingml/2006/main">
          <a:r>
            <a:rPr lang="en-US" sz="1600" dirty="0"/>
            <a:t>Some of the projects are just at the point of gaining traction</a:t>
          </a:r>
        </a:p>
        <a:p xmlns:a="http://schemas.openxmlformats.org/drawingml/2006/main">
          <a:r>
            <a:rPr lang="en-US" sz="1600" dirty="0"/>
            <a:t>Future growth will be driven by data, technological advancements and infrastructure</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D3D650-3A57-494F-B125-93DF71F23C1F}" type="datetimeFigureOut">
              <a:rPr lang="en-US" smtClean="0"/>
              <a:t>9/22/2018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DA14B9-A58C-8D4C-B342-B088327A3411}" type="slidenum">
              <a:rPr lang="en-US" smtClean="0"/>
              <a:t>‹#›</a:t>
            </a:fld>
            <a:endParaRPr lang="en-US"/>
          </a:p>
        </p:txBody>
      </p:sp>
    </p:spTree>
    <p:extLst>
      <p:ext uri="{BB962C8B-B14F-4D97-AF65-F5344CB8AC3E}">
        <p14:creationId xmlns:p14="http://schemas.microsoft.com/office/powerpoint/2010/main" val="59645609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Largely insurance not being a tangible product, makes it not so appealing to the farmers. This coupled with the misconceptions about insurance and general ignorance.</a:t>
            </a:r>
          </a:p>
        </p:txBody>
      </p:sp>
      <p:sp>
        <p:nvSpPr>
          <p:cNvPr id="4" name="Slide Number Placeholder 3"/>
          <p:cNvSpPr>
            <a:spLocks noGrp="1"/>
          </p:cNvSpPr>
          <p:nvPr>
            <p:ph type="sldNum" sz="quarter" idx="5"/>
          </p:nvPr>
        </p:nvSpPr>
        <p:spPr/>
        <p:txBody>
          <a:bodyPr/>
          <a:lstStyle/>
          <a:p>
            <a:fld id="{8CDA14B9-A58C-8D4C-B342-B088327A3411}" type="slidenum">
              <a:rPr lang="en-US" smtClean="0"/>
              <a:t>4</a:t>
            </a:fld>
            <a:endParaRPr lang="en-US"/>
          </a:p>
        </p:txBody>
      </p:sp>
    </p:spTree>
    <p:extLst>
      <p:ext uri="{BB962C8B-B14F-4D97-AF65-F5344CB8AC3E}">
        <p14:creationId xmlns:p14="http://schemas.microsoft.com/office/powerpoint/2010/main" val="1736910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DA14B9-A58C-8D4C-B342-B088327A3411}" type="slidenum">
              <a:rPr lang="en-US" smtClean="0"/>
              <a:t>12</a:t>
            </a:fld>
            <a:endParaRPr lang="en-US"/>
          </a:p>
        </p:txBody>
      </p:sp>
    </p:spTree>
    <p:extLst>
      <p:ext uri="{BB962C8B-B14F-4D97-AF65-F5344CB8AC3E}">
        <p14:creationId xmlns:p14="http://schemas.microsoft.com/office/powerpoint/2010/main" val="3575384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B277BE7-7254-B642-A33E-9C8A5A0BBA18}" type="datetimeFigureOut">
              <a:rPr lang="en-US" smtClean="0"/>
              <a:pPr/>
              <a:t>9/22/2018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B277BE7-7254-B642-A33E-9C8A5A0BBA18}" type="datetimeFigureOut">
              <a:rPr lang="en-US" smtClean="0"/>
              <a:pPr/>
              <a:t>9/22/2018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B277BE7-7254-B642-A33E-9C8A5A0BBA18}" type="datetimeFigureOut">
              <a:rPr lang="en-US" smtClean="0"/>
              <a:pPr/>
              <a:t>9/22/2018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B277BE7-7254-B642-A33E-9C8A5A0BBA18}" type="datetimeFigureOut">
              <a:rPr lang="en-US" smtClean="0"/>
              <a:pPr/>
              <a:t>9/22/2018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B277BE7-7254-B642-A33E-9C8A5A0BBA18}" type="datetimeFigureOut">
              <a:rPr lang="en-US" smtClean="0"/>
              <a:pPr/>
              <a:t>9/22/2018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B277BE7-7254-B642-A33E-9C8A5A0BBA18}" type="datetimeFigureOut">
              <a:rPr lang="en-US" smtClean="0"/>
              <a:pPr/>
              <a:t>9/22/2018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B277BE7-7254-B642-A33E-9C8A5A0BBA18}" type="datetimeFigureOut">
              <a:rPr lang="en-US" smtClean="0"/>
              <a:pPr/>
              <a:t>9/22/2018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B277BE7-7254-B642-A33E-9C8A5A0BBA18}" type="datetimeFigureOut">
              <a:rPr lang="en-US" smtClean="0"/>
              <a:pPr/>
              <a:t>9/22/2018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277BE7-7254-B642-A33E-9C8A5A0BBA18}" type="datetimeFigureOut">
              <a:rPr lang="en-US" smtClean="0"/>
              <a:pPr/>
              <a:t>9/22/2018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2B277BE7-7254-B642-A33E-9C8A5A0BBA18}" type="datetimeFigureOut">
              <a:rPr lang="en-US" smtClean="0"/>
              <a:pPr/>
              <a:t>9/22/2018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2B277BE7-7254-B642-A33E-9C8A5A0BBA18}" type="datetimeFigureOut">
              <a:rPr lang="en-US" smtClean="0"/>
              <a:pPr/>
              <a:t>9/22/2018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277BE7-7254-B642-A33E-9C8A5A0BBA18}" type="datetimeFigureOut">
              <a:rPr lang="en-US" smtClean="0"/>
              <a:pPr/>
              <a:t>9/22/2018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E90DF9-791D-0B4E-B9FA-48A11E72BD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81838"/>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23932" y="4271690"/>
            <a:ext cx="7577820" cy="1443138"/>
          </a:xfrm>
        </p:spPr>
        <p:txBody>
          <a:bodyPr lIns="0" tIns="0" rIns="0" bIns="0" anchor="b" anchorCtr="0">
            <a:normAutofit fontScale="90000"/>
          </a:bodyPr>
          <a:lstStyle/>
          <a:p>
            <a:pPr>
              <a:spcAft>
                <a:spcPts val="13800"/>
              </a:spcAft>
            </a:pPr>
            <a:r>
              <a:rPr lang="en-US" sz="3000" b="1" dirty="0">
                <a:solidFill>
                  <a:schemeClr val="bg1"/>
                </a:solidFill>
                <a:latin typeface="Arial MT Bd"/>
                <a:cs typeface="Arial MT Bd"/>
              </a:rPr>
              <a:t>Emergence of Agriculture Insurance in Africa and Success Stories</a:t>
            </a:r>
            <a:br>
              <a:rPr lang="en-US" sz="3000" b="1" dirty="0">
                <a:solidFill>
                  <a:schemeClr val="bg1"/>
                </a:solidFill>
                <a:latin typeface="Arial MT Bd"/>
                <a:cs typeface="Arial MT Bd"/>
              </a:rPr>
            </a:br>
            <a:r>
              <a:rPr lang="en-US" sz="3000" b="1" dirty="0" smtClean="0">
                <a:solidFill>
                  <a:schemeClr val="bg1"/>
                </a:solidFill>
                <a:latin typeface="Arial MT Bd"/>
                <a:cs typeface="Arial MT Bd"/>
              </a:rPr>
              <a:t/>
            </a:r>
            <a:br>
              <a:rPr lang="en-US" sz="3000" b="1" dirty="0" smtClean="0">
                <a:solidFill>
                  <a:schemeClr val="bg1"/>
                </a:solidFill>
                <a:latin typeface="Arial MT Bd"/>
                <a:cs typeface="Arial MT Bd"/>
              </a:rPr>
            </a:br>
            <a:r>
              <a:rPr lang="en-US" sz="2700" b="1" dirty="0" smtClean="0">
                <a:solidFill>
                  <a:schemeClr val="bg1"/>
                </a:solidFill>
                <a:latin typeface="Arial MT Bd"/>
                <a:cs typeface="Arial MT Bd"/>
              </a:rPr>
              <a:t>Erastus </a:t>
            </a:r>
            <a:r>
              <a:rPr lang="en-US" sz="2700" b="1" dirty="0">
                <a:solidFill>
                  <a:schemeClr val="bg1"/>
                </a:solidFill>
                <a:latin typeface="Arial MT Bd"/>
                <a:cs typeface="Arial MT Bd"/>
              </a:rPr>
              <a:t>Ndege OCHIENG</a:t>
            </a:r>
            <a:r>
              <a:rPr lang="en-US" sz="2700" b="1" dirty="0">
                <a:solidFill>
                  <a:schemeClr val="bg1"/>
                </a:solidFill>
                <a:latin typeface="Arial MT Bd"/>
                <a:cs typeface="Arial MT Bd"/>
              </a:rPr>
              <a:t>’</a:t>
            </a:r>
            <a:br>
              <a:rPr lang="en-US" sz="2700" b="1" dirty="0">
                <a:solidFill>
                  <a:schemeClr val="bg1"/>
                </a:solidFill>
                <a:latin typeface="Arial MT Bd"/>
                <a:cs typeface="Arial MT Bd"/>
              </a:rPr>
            </a:br>
            <a:r>
              <a:rPr lang="en-US" sz="1111" dirty="0">
                <a:solidFill>
                  <a:schemeClr val="bg1"/>
                </a:solidFill>
                <a:latin typeface="Arial MT Light"/>
                <a:cs typeface="Arial MT Bd"/>
              </a:rPr>
              <a:t/>
            </a:r>
            <a:br>
              <a:rPr lang="en-US" sz="1111" dirty="0">
                <a:solidFill>
                  <a:schemeClr val="bg1"/>
                </a:solidFill>
                <a:latin typeface="Arial MT Light"/>
                <a:cs typeface="Arial MT Bd"/>
              </a:rPr>
            </a:br>
            <a:r>
              <a:rPr lang="en-US" sz="2000" dirty="0">
                <a:solidFill>
                  <a:schemeClr val="bg1"/>
                </a:solidFill>
                <a:latin typeface="Arial MT Light"/>
                <a:cs typeface="Arial MT Bd"/>
              </a:rPr>
              <a:t>24</a:t>
            </a:r>
            <a:r>
              <a:rPr lang="en-US" sz="2000" baseline="30000" dirty="0">
                <a:solidFill>
                  <a:schemeClr val="bg1"/>
                </a:solidFill>
                <a:latin typeface="Arial MT Light"/>
                <a:cs typeface="Arial MT Bd"/>
              </a:rPr>
              <a:t>th</a:t>
            </a:r>
            <a:r>
              <a:rPr lang="en-US" sz="2000" dirty="0">
                <a:solidFill>
                  <a:schemeClr val="bg1"/>
                </a:solidFill>
                <a:latin typeface="Arial MT Light"/>
                <a:cs typeface="Arial MT Bd"/>
              </a:rPr>
              <a:t> September 2018 </a:t>
            </a:r>
            <a:br>
              <a:rPr lang="en-US" sz="2000" dirty="0">
                <a:solidFill>
                  <a:schemeClr val="bg1"/>
                </a:solidFill>
                <a:latin typeface="Arial MT Light"/>
                <a:cs typeface="Arial MT Bd"/>
              </a:rPr>
            </a:br>
            <a:r>
              <a:rPr lang="en-US" sz="2000" dirty="0">
                <a:solidFill>
                  <a:schemeClr val="bg1"/>
                </a:solidFill>
                <a:latin typeface="Arial MT Light"/>
                <a:cs typeface="Arial MT Bd"/>
              </a:rPr>
              <a:t>Cairo</a:t>
            </a:r>
          </a:p>
        </p:txBody>
      </p:sp>
      <p:sp>
        <p:nvSpPr>
          <p:cNvPr id="6" name="Rectangle 5"/>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Africa Re Logo MASTER.png"/>
          <p:cNvPicPr>
            <a:picLocks noChangeAspect="1"/>
          </p:cNvPicPr>
          <p:nvPr/>
        </p:nvPicPr>
        <p:blipFill>
          <a:blip r:embed="rId2"/>
          <a:stretch>
            <a:fillRect/>
          </a:stretch>
        </p:blipFill>
        <p:spPr>
          <a:xfrm>
            <a:off x="781131" y="779975"/>
            <a:ext cx="2634728" cy="557133"/>
          </a:xfrm>
          <a:prstGeom prst="rect">
            <a:avLst/>
          </a:prstGeom>
        </p:spPr>
      </p:pic>
      <p:sp>
        <p:nvSpPr>
          <p:cNvPr id="3" name="Rectangle 2">
            <a:extLst>
              <a:ext uri="{FF2B5EF4-FFF2-40B4-BE49-F238E27FC236}">
                <a16:creationId xmlns:a16="http://schemas.microsoft.com/office/drawing/2014/main" id="{98BFE64C-2411-450D-B6D2-1B035889B0D6}"/>
              </a:ext>
            </a:extLst>
          </p:cNvPr>
          <p:cNvSpPr/>
          <p:nvPr/>
        </p:nvSpPr>
        <p:spPr>
          <a:xfrm>
            <a:off x="371754" y="1692002"/>
            <a:ext cx="5944448" cy="400110"/>
          </a:xfrm>
          <a:prstGeom prst="rect">
            <a:avLst/>
          </a:prstGeom>
        </p:spPr>
        <p:txBody>
          <a:bodyPr wrap="none">
            <a:spAutoFit/>
          </a:bodyPr>
          <a:lstStyle/>
          <a:p>
            <a:r>
              <a:rPr lang="en-US" sz="2000" b="1" dirty="0">
                <a:solidFill>
                  <a:schemeClr val="bg1"/>
                </a:solidFill>
                <a:latin typeface="Arial MT Bd"/>
                <a:ea typeface="+mj-ea"/>
              </a:rPr>
              <a:t>AGRICULTURE INSURANCE SEMINAR - CAIRO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10</a:t>
            </a:fld>
            <a:endParaRPr lang="en-US" sz="1600" dirty="0">
              <a:solidFill>
                <a:srgbClr val="181838"/>
              </a:solidFill>
              <a:latin typeface="Arial"/>
              <a:cs typeface="Arial"/>
            </a:endParaRPr>
          </a:p>
        </p:txBody>
      </p:sp>
      <p:pic>
        <p:nvPicPr>
          <p:cNvPr id="16" name="Picture 15" descr="Africa-Re-Logo-MONO-MASTER-2.png"/>
          <p:cNvPicPr>
            <a:picLocks noChangeAspect="1"/>
          </p:cNvPicPr>
          <p:nvPr/>
        </p:nvPicPr>
        <p:blipFill>
          <a:blip r:embed="rId2"/>
          <a:stretch>
            <a:fillRect/>
          </a:stretch>
        </p:blipFill>
        <p:spPr>
          <a:xfrm>
            <a:off x="602040" y="6307116"/>
            <a:ext cx="1847356" cy="394103"/>
          </a:xfrm>
          <a:prstGeom prst="rect">
            <a:avLst/>
          </a:prstGeom>
        </p:spPr>
      </p:pic>
      <p:pic>
        <p:nvPicPr>
          <p:cNvPr id="1026" name="Picture 2" descr="1f1c3eab-dc1f-4e33-94d0-7ab8e0d4acd7@eurprd01">
            <a:extLst>
              <a:ext uri="{FF2B5EF4-FFF2-40B4-BE49-F238E27FC236}">
                <a16:creationId xmlns:a16="http://schemas.microsoft.com/office/drawing/2014/main" id="{87CB6AE6-1E6B-4670-AE88-6FAB822435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
            <a:ext cx="9144000" cy="665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5E9CF7C1-6863-4CEF-8BAC-AAC0E225B239}"/>
              </a:ext>
            </a:extLst>
          </p:cNvPr>
          <p:cNvSpPr txBox="1"/>
          <p:nvPr/>
        </p:nvSpPr>
        <p:spPr>
          <a:xfrm>
            <a:off x="6694607" y="6127152"/>
            <a:ext cx="2449394" cy="646331"/>
          </a:xfrm>
          <a:prstGeom prst="rect">
            <a:avLst/>
          </a:prstGeom>
          <a:noFill/>
        </p:spPr>
        <p:txBody>
          <a:bodyPr wrap="square" rtlCol="0">
            <a:spAutoFit/>
          </a:bodyPr>
          <a:lstStyle/>
          <a:p>
            <a:r>
              <a:rPr lang="en-US" dirty="0"/>
              <a:t>Source: ISF </a:t>
            </a:r>
          </a:p>
          <a:p>
            <a:r>
              <a:rPr lang="en-US" dirty="0"/>
              <a:t>2018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11</a:t>
            </a:fld>
            <a:endParaRPr lang="en-US" sz="1600" dirty="0">
              <a:solidFill>
                <a:srgbClr val="181838"/>
              </a:solidFill>
              <a:latin typeface="Arial"/>
              <a:cs typeface="Arial"/>
            </a:endParaRPr>
          </a:p>
        </p:txBody>
      </p:sp>
      <p:pic>
        <p:nvPicPr>
          <p:cNvPr id="16" name="Picture 15" descr="Africa-Re-Logo-MONO-MASTER-2.png"/>
          <p:cNvPicPr>
            <a:picLocks noChangeAspect="1"/>
          </p:cNvPicPr>
          <p:nvPr/>
        </p:nvPicPr>
        <p:blipFill>
          <a:blip r:embed="rId2"/>
          <a:stretch>
            <a:fillRect/>
          </a:stretch>
        </p:blipFill>
        <p:spPr>
          <a:xfrm>
            <a:off x="602040" y="6307116"/>
            <a:ext cx="1847356" cy="394103"/>
          </a:xfrm>
          <a:prstGeom prst="rect">
            <a:avLst/>
          </a:prstGeom>
        </p:spPr>
      </p:pic>
      <p:graphicFrame>
        <p:nvGraphicFramePr>
          <p:cNvPr id="8" name="Chart 7">
            <a:extLst>
              <a:ext uri="{FF2B5EF4-FFF2-40B4-BE49-F238E27FC236}">
                <a16:creationId xmlns:a16="http://schemas.microsoft.com/office/drawing/2014/main" id="{6CA10D47-AAED-478E-8793-04D72D46A8C0}"/>
              </a:ext>
            </a:extLst>
          </p:cNvPr>
          <p:cNvGraphicFramePr>
            <a:graphicFrameLocks/>
          </p:cNvGraphicFramePr>
          <p:nvPr>
            <p:extLst>
              <p:ext uri="{D42A27DB-BD31-4B8C-83A1-F6EECF244321}">
                <p14:modId xmlns:p14="http://schemas.microsoft.com/office/powerpoint/2010/main" val="1062129245"/>
              </p:ext>
            </p:extLst>
          </p:nvPr>
        </p:nvGraphicFramePr>
        <p:xfrm>
          <a:off x="0" y="1"/>
          <a:ext cx="9144000" cy="612715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4C54544D-A311-41E3-9243-5E88EC947CE1}"/>
              </a:ext>
            </a:extLst>
          </p:cNvPr>
          <p:cNvSpPr txBox="1"/>
          <p:nvPr/>
        </p:nvSpPr>
        <p:spPr>
          <a:xfrm>
            <a:off x="5345724" y="5734520"/>
            <a:ext cx="3798276" cy="461665"/>
          </a:xfrm>
          <a:prstGeom prst="rect">
            <a:avLst/>
          </a:prstGeom>
          <a:noFill/>
        </p:spPr>
        <p:txBody>
          <a:bodyPr wrap="square" rtlCol="0">
            <a:spAutoFit/>
          </a:bodyPr>
          <a:lstStyle/>
          <a:p>
            <a:r>
              <a:rPr lang="en-US" sz="1200" dirty="0"/>
              <a:t>Sources: Global Index Insurance facility’s country reports</a:t>
            </a:r>
          </a:p>
          <a:p>
            <a:r>
              <a:rPr lang="en-US" sz="1200" dirty="0"/>
              <a:t>ILRI website</a:t>
            </a:r>
          </a:p>
        </p:txBody>
      </p:sp>
    </p:spTree>
    <p:extLst>
      <p:ext uri="{BB962C8B-B14F-4D97-AF65-F5344CB8AC3E}">
        <p14:creationId xmlns:p14="http://schemas.microsoft.com/office/powerpoint/2010/main" val="3831202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12</a:t>
            </a:fld>
            <a:endParaRPr lang="en-US" sz="1600" dirty="0">
              <a:solidFill>
                <a:srgbClr val="181838"/>
              </a:solidFill>
              <a:latin typeface="Arial"/>
              <a:cs typeface="Arial"/>
            </a:endParaRPr>
          </a:p>
        </p:txBody>
      </p:sp>
      <p:sp>
        <p:nvSpPr>
          <p:cNvPr id="6" name="Title 1"/>
          <p:cNvSpPr txBox="1">
            <a:spLocks/>
          </p:cNvSpPr>
          <p:nvPr/>
        </p:nvSpPr>
        <p:spPr>
          <a:xfrm>
            <a:off x="602040" y="1517357"/>
            <a:ext cx="7999712" cy="4197471"/>
          </a:xfrm>
          <a:prstGeom prst="rect">
            <a:avLst/>
          </a:prstGeom>
        </p:spPr>
        <p:txBody>
          <a:bodyPr vert="horz" lIns="0" tIns="0" rIns="0" bIns="0" rtlCol="0" anchor="t" anchorCtr="0">
            <a:noAutofit/>
          </a:bodyPr>
          <a:lstStyle/>
          <a:p>
            <a:pPr lvl="0">
              <a:spcBef>
                <a:spcPct val="0"/>
              </a:spcBef>
            </a:pPr>
            <a:endParaRPr lang="en-US" sz="2400" dirty="0">
              <a:latin typeface="Arial"/>
              <a:cs typeface="Arial"/>
            </a:endParaRPr>
          </a:p>
        </p:txBody>
      </p:sp>
      <p:pic>
        <p:nvPicPr>
          <p:cNvPr id="13" name="Picture 12" descr="Africa-Re-Logo-MONO-MASTER-2.png"/>
          <p:cNvPicPr>
            <a:picLocks noChangeAspect="1"/>
          </p:cNvPicPr>
          <p:nvPr/>
        </p:nvPicPr>
        <p:blipFill>
          <a:blip r:embed="rId3"/>
          <a:stretch>
            <a:fillRect/>
          </a:stretch>
        </p:blipFill>
        <p:spPr>
          <a:xfrm>
            <a:off x="602040" y="6307116"/>
            <a:ext cx="1847356" cy="394103"/>
          </a:xfrm>
          <a:prstGeom prst="rect">
            <a:avLst/>
          </a:prstGeom>
        </p:spPr>
      </p:pic>
      <p:graphicFrame>
        <p:nvGraphicFramePr>
          <p:cNvPr id="9" name="Chart 8">
            <a:extLst>
              <a:ext uri="{FF2B5EF4-FFF2-40B4-BE49-F238E27FC236}">
                <a16:creationId xmlns:a16="http://schemas.microsoft.com/office/drawing/2014/main" id="{44C30729-96BE-40CE-ABC8-6D07628D9537}"/>
              </a:ext>
            </a:extLst>
          </p:cNvPr>
          <p:cNvGraphicFramePr>
            <a:graphicFrameLocks/>
          </p:cNvGraphicFramePr>
          <p:nvPr>
            <p:extLst>
              <p:ext uri="{D42A27DB-BD31-4B8C-83A1-F6EECF244321}">
                <p14:modId xmlns:p14="http://schemas.microsoft.com/office/powerpoint/2010/main" val="622730066"/>
              </p:ext>
            </p:extLst>
          </p:nvPr>
        </p:nvGraphicFramePr>
        <p:xfrm>
          <a:off x="0" y="0"/>
          <a:ext cx="9144000" cy="5219114"/>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id="{1FB6F8B9-BEB4-4A29-9D95-14C83F4794F5}"/>
              </a:ext>
            </a:extLst>
          </p:cNvPr>
          <p:cNvSpPr txBox="1"/>
          <p:nvPr/>
        </p:nvSpPr>
        <p:spPr>
          <a:xfrm>
            <a:off x="281354" y="5340643"/>
            <a:ext cx="8679766" cy="646331"/>
          </a:xfrm>
          <a:prstGeom prst="rect">
            <a:avLst/>
          </a:prstGeom>
          <a:noFill/>
        </p:spPr>
        <p:txBody>
          <a:bodyPr wrap="square" rtlCol="0">
            <a:spAutoFit/>
          </a:bodyPr>
          <a:lstStyle/>
          <a:p>
            <a:r>
              <a:rPr lang="en-US" dirty="0"/>
              <a:t>Synergies between private sector players, government and development organizations towards the development of the insurance environment are key towards growth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5B80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23932" y="4098513"/>
            <a:ext cx="7577820" cy="1616315"/>
          </a:xfrm>
        </p:spPr>
        <p:txBody>
          <a:bodyPr lIns="0" tIns="0" rIns="0" bIns="0" anchor="b" anchorCtr="0">
            <a:normAutofit/>
          </a:bodyPr>
          <a:lstStyle/>
          <a:p>
            <a:pPr algn="r"/>
            <a:r>
              <a:rPr lang="en-US" sz="3000" b="1" dirty="0">
                <a:solidFill>
                  <a:srgbClr val="181838"/>
                </a:solidFill>
                <a:latin typeface="Arial MT Bd"/>
                <a:cs typeface="Arial MT Bd"/>
              </a:rPr>
              <a:t>KEY SUCCESS STORIES</a:t>
            </a:r>
            <a:endParaRPr lang="en-US" sz="2400" dirty="0">
              <a:solidFill>
                <a:srgbClr val="181838"/>
              </a:solidFill>
              <a:latin typeface="Arial MT Bd"/>
              <a:cs typeface="Arial MT Bd"/>
            </a:endParaRPr>
          </a:p>
        </p:txBody>
      </p:sp>
      <p:pic>
        <p:nvPicPr>
          <p:cNvPr id="5" name="Picture 4" descr="Africa Re Logo MASTER.png"/>
          <p:cNvPicPr>
            <a:picLocks noChangeAspect="1"/>
          </p:cNvPicPr>
          <p:nvPr/>
        </p:nvPicPr>
        <p:blipFill>
          <a:blip r:embed="rId2"/>
          <a:stretch>
            <a:fillRect/>
          </a:stretch>
        </p:blipFill>
        <p:spPr>
          <a:xfrm>
            <a:off x="769894" y="793598"/>
            <a:ext cx="2634728" cy="557133"/>
          </a:xfrm>
          <a:prstGeom prst="rect">
            <a:avLst/>
          </a:prstGeom>
        </p:spPr>
      </p:pic>
    </p:spTree>
    <p:extLst>
      <p:ext uri="{BB962C8B-B14F-4D97-AF65-F5344CB8AC3E}">
        <p14:creationId xmlns:p14="http://schemas.microsoft.com/office/powerpoint/2010/main" val="2245503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14</a:t>
            </a:fld>
            <a:endParaRPr lang="en-US" sz="1600" dirty="0">
              <a:solidFill>
                <a:srgbClr val="181838"/>
              </a:solidFill>
              <a:latin typeface="Arial"/>
              <a:cs typeface="Arial"/>
            </a:endParaRPr>
          </a:p>
        </p:txBody>
      </p:sp>
      <p:sp>
        <p:nvSpPr>
          <p:cNvPr id="8" name="Title 1"/>
          <p:cNvSpPr txBox="1">
            <a:spLocks/>
          </p:cNvSpPr>
          <p:nvPr/>
        </p:nvSpPr>
        <p:spPr>
          <a:xfrm>
            <a:off x="602040" y="494791"/>
            <a:ext cx="7999712" cy="585502"/>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181838"/>
                </a:solidFill>
                <a:effectLst/>
                <a:uLnTx/>
                <a:uFillTx/>
                <a:latin typeface="Arial MT Bd"/>
                <a:ea typeface="+mj-ea"/>
                <a:cs typeface="Arial MT Bd"/>
              </a:rPr>
              <a:t>ACRE AFRICA</a:t>
            </a:r>
            <a:endParaRPr kumimoji="0" lang="en-US" sz="2400" b="0" i="0" u="none" strike="noStrike" kern="1200" cap="none" spc="0" normalizeH="0" baseline="0" noProof="0" dirty="0">
              <a:ln>
                <a:noFill/>
              </a:ln>
              <a:solidFill>
                <a:srgbClr val="181838"/>
              </a:solidFill>
              <a:effectLst/>
              <a:uLnTx/>
              <a:uFillTx/>
              <a:latin typeface="Arial MT Bd"/>
              <a:ea typeface="+mj-ea"/>
              <a:cs typeface="Arial MT Bd"/>
            </a:endParaRPr>
          </a:p>
        </p:txBody>
      </p:sp>
      <p:pic>
        <p:nvPicPr>
          <p:cNvPr id="13" name="Picture 12" descr="Africa-Re-Logo-MONO-MASTER-2.png"/>
          <p:cNvPicPr>
            <a:picLocks noChangeAspect="1"/>
          </p:cNvPicPr>
          <p:nvPr/>
        </p:nvPicPr>
        <p:blipFill>
          <a:blip r:embed="rId2"/>
          <a:stretch>
            <a:fillRect/>
          </a:stretch>
        </p:blipFill>
        <p:spPr>
          <a:xfrm>
            <a:off x="602040" y="6307116"/>
            <a:ext cx="1847356" cy="394103"/>
          </a:xfrm>
          <a:prstGeom prst="rect">
            <a:avLst/>
          </a:prstGeom>
        </p:spPr>
      </p:pic>
      <p:sp>
        <p:nvSpPr>
          <p:cNvPr id="15" name="TextBox 14">
            <a:extLst>
              <a:ext uri="{FF2B5EF4-FFF2-40B4-BE49-F238E27FC236}">
                <a16:creationId xmlns:a16="http://schemas.microsoft.com/office/drawing/2014/main" id="{E1CDB2DF-31B9-4055-BCCC-8172875813A7}"/>
              </a:ext>
            </a:extLst>
          </p:cNvPr>
          <p:cNvSpPr txBox="1"/>
          <p:nvPr/>
        </p:nvSpPr>
        <p:spPr>
          <a:xfrm>
            <a:off x="0" y="944590"/>
            <a:ext cx="9017391" cy="7017306"/>
          </a:xfrm>
          <a:prstGeom prst="rect">
            <a:avLst/>
          </a:prstGeom>
          <a:noFill/>
        </p:spPr>
        <p:txBody>
          <a:bodyPr wrap="square" rtlCol="0">
            <a:spAutoFit/>
          </a:bodyPr>
          <a:lstStyle/>
          <a:p>
            <a:pPr algn="just"/>
            <a:r>
              <a:rPr lang="en-US" dirty="0"/>
              <a:t>Started operations in 2009 as a project run by the Syngenta Foundation for Sustainable Development in partnership with UAP Insurance. </a:t>
            </a:r>
          </a:p>
          <a:p>
            <a:pPr algn="just"/>
            <a:r>
              <a:rPr lang="en-US" dirty="0"/>
              <a:t>The program later developed to a scheme known as “</a:t>
            </a:r>
            <a:r>
              <a:rPr lang="en-US" dirty="0" err="1"/>
              <a:t>Kilimo</a:t>
            </a:r>
            <a:r>
              <a:rPr lang="en-US" dirty="0"/>
              <a:t> Salama” in 2010. </a:t>
            </a:r>
          </a:p>
          <a:p>
            <a:pPr algn="just"/>
            <a:r>
              <a:rPr lang="en-US" dirty="0"/>
              <a:t>With continual growth it formed into a social business in 2014, transforming to the currently known “</a:t>
            </a:r>
            <a:r>
              <a:rPr lang="en-US" b="1" dirty="0"/>
              <a:t>ACRE Africa</a:t>
            </a:r>
            <a:r>
              <a:rPr lang="en-US" dirty="0"/>
              <a:t>”</a:t>
            </a:r>
          </a:p>
          <a:p>
            <a:pPr algn="just"/>
            <a:r>
              <a:rPr lang="en-US" dirty="0"/>
              <a:t>It is the first agricultural insurance project worldwide to reach farmers by the use of </a:t>
            </a:r>
            <a:r>
              <a:rPr lang="en-US" b="1" dirty="0"/>
              <a:t>mobile phones</a:t>
            </a:r>
          </a:p>
          <a:p>
            <a:pPr algn="just"/>
            <a:r>
              <a:rPr lang="en-US" dirty="0"/>
              <a:t> Farmers purchase insurance together with the farming inputs from local </a:t>
            </a:r>
            <a:r>
              <a:rPr lang="en-US" dirty="0" err="1"/>
              <a:t>stockists</a:t>
            </a:r>
            <a:r>
              <a:rPr lang="en-US" dirty="0"/>
              <a:t> along at an affordable premium on the retail price. Premiums are </a:t>
            </a:r>
            <a:r>
              <a:rPr lang="en-US" b="1" dirty="0" err="1"/>
              <a:t>subsidised</a:t>
            </a:r>
            <a:r>
              <a:rPr lang="en-US" dirty="0"/>
              <a:t> by </a:t>
            </a:r>
            <a:r>
              <a:rPr lang="en-US" b="1" dirty="0"/>
              <a:t>input manufacturing companies</a:t>
            </a:r>
            <a:r>
              <a:rPr lang="en-US" dirty="0"/>
              <a:t> who match the premium paid by the farmer.</a:t>
            </a:r>
          </a:p>
          <a:p>
            <a:pPr algn="just"/>
            <a:r>
              <a:rPr lang="en-US" b="1" dirty="0"/>
              <a:t>Development organizations </a:t>
            </a:r>
            <a:r>
              <a:rPr lang="en-US" dirty="0"/>
              <a:t>like the International Finance Corporation have previously also offered subsidies either as a direct rebate to the insurance or to minimize the distribution costs</a:t>
            </a:r>
          </a:p>
          <a:p>
            <a:pPr algn="just"/>
            <a:r>
              <a:rPr lang="en-US" b="1" dirty="0"/>
              <a:t>Operations:</a:t>
            </a:r>
            <a:r>
              <a:rPr lang="en-US" dirty="0"/>
              <a:t> Kenya, Rwanda, Tanzania</a:t>
            </a:r>
          </a:p>
          <a:p>
            <a:pPr algn="just"/>
            <a:r>
              <a:rPr lang="en-US" b="1" dirty="0"/>
              <a:t>Products: </a:t>
            </a:r>
            <a:r>
              <a:rPr lang="en-US" dirty="0"/>
              <a:t>Index Based Weather Insurance, Index Based Satellite Insurance, Area Yield Index Insurance, Hybrid of Index Based and Area Yield Insurance</a:t>
            </a:r>
          </a:p>
          <a:p>
            <a:pPr algn="just"/>
            <a:r>
              <a:rPr lang="en-US" b="1" dirty="0"/>
              <a:t>Contracts Sold: </a:t>
            </a:r>
            <a:r>
              <a:rPr lang="en-US" dirty="0"/>
              <a:t>1.6 million as per 2017 estimates up from 200 farmers in 2009 when they launched</a:t>
            </a:r>
          </a:p>
          <a:p>
            <a:pPr algn="just"/>
            <a:r>
              <a:rPr lang="en-US" dirty="0"/>
              <a:t>Success factors: Effective partnerships, Use of technology, Low Cost Distribution channels</a:t>
            </a:r>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p:txBody>
      </p:sp>
    </p:spTree>
    <p:extLst>
      <p:ext uri="{BB962C8B-B14F-4D97-AF65-F5344CB8AC3E}">
        <p14:creationId xmlns:p14="http://schemas.microsoft.com/office/powerpoint/2010/main" val="889855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15</a:t>
            </a:fld>
            <a:endParaRPr lang="en-US" sz="1600" dirty="0">
              <a:solidFill>
                <a:srgbClr val="181838"/>
              </a:solidFill>
              <a:latin typeface="Arial"/>
              <a:cs typeface="Arial"/>
            </a:endParaRPr>
          </a:p>
        </p:txBody>
      </p:sp>
      <p:sp>
        <p:nvSpPr>
          <p:cNvPr id="8" name="Title 1"/>
          <p:cNvSpPr txBox="1">
            <a:spLocks/>
          </p:cNvSpPr>
          <p:nvPr/>
        </p:nvSpPr>
        <p:spPr>
          <a:xfrm>
            <a:off x="602040" y="494791"/>
            <a:ext cx="7999712" cy="585502"/>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181838"/>
                </a:solidFill>
                <a:effectLst/>
                <a:uLnTx/>
                <a:uFillTx/>
                <a:latin typeface="Arial MT Bd"/>
                <a:ea typeface="+mj-ea"/>
                <a:cs typeface="Arial MT Bd"/>
              </a:rPr>
              <a:t>ACRE AFRICA</a:t>
            </a:r>
            <a:endParaRPr kumimoji="0" lang="en-US" sz="2400" b="0" i="0" u="none" strike="noStrike" kern="1200" cap="none" spc="0" normalizeH="0" baseline="0" noProof="0" dirty="0">
              <a:ln>
                <a:noFill/>
              </a:ln>
              <a:solidFill>
                <a:srgbClr val="181838"/>
              </a:solidFill>
              <a:effectLst/>
              <a:uLnTx/>
              <a:uFillTx/>
              <a:latin typeface="Arial MT Bd"/>
              <a:ea typeface="+mj-ea"/>
              <a:cs typeface="Arial MT Bd"/>
            </a:endParaRPr>
          </a:p>
        </p:txBody>
      </p:sp>
      <p:pic>
        <p:nvPicPr>
          <p:cNvPr id="13" name="Picture 12" descr="Africa-Re-Logo-MONO-MASTER-2.png"/>
          <p:cNvPicPr>
            <a:picLocks noChangeAspect="1"/>
          </p:cNvPicPr>
          <p:nvPr/>
        </p:nvPicPr>
        <p:blipFill>
          <a:blip r:embed="rId2"/>
          <a:stretch>
            <a:fillRect/>
          </a:stretch>
        </p:blipFill>
        <p:spPr>
          <a:xfrm>
            <a:off x="602040" y="6307116"/>
            <a:ext cx="1847356" cy="394103"/>
          </a:xfrm>
          <a:prstGeom prst="rect">
            <a:avLst/>
          </a:prstGeom>
        </p:spPr>
      </p:pic>
      <p:graphicFrame>
        <p:nvGraphicFramePr>
          <p:cNvPr id="2" name="Diagram 1">
            <a:extLst>
              <a:ext uri="{FF2B5EF4-FFF2-40B4-BE49-F238E27FC236}">
                <a16:creationId xmlns:a16="http://schemas.microsoft.com/office/drawing/2014/main" id="{B79F3404-EE31-4736-9424-7CF3668B0F18}"/>
              </a:ext>
            </a:extLst>
          </p:cNvPr>
          <p:cNvGraphicFramePr/>
          <p:nvPr>
            <p:extLst>
              <p:ext uri="{D42A27DB-BD31-4B8C-83A1-F6EECF244321}">
                <p14:modId xmlns:p14="http://schemas.microsoft.com/office/powerpoint/2010/main" val="1216787377"/>
              </p:ext>
            </p:extLst>
          </p:nvPr>
        </p:nvGraphicFramePr>
        <p:xfrm>
          <a:off x="0" y="1080293"/>
          <a:ext cx="9144000" cy="50468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65259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16</a:t>
            </a:fld>
            <a:endParaRPr lang="en-US" sz="1600" dirty="0">
              <a:solidFill>
                <a:srgbClr val="181838"/>
              </a:solidFill>
              <a:latin typeface="Arial"/>
              <a:cs typeface="Arial"/>
            </a:endParaRPr>
          </a:p>
        </p:txBody>
      </p:sp>
      <p:sp>
        <p:nvSpPr>
          <p:cNvPr id="8" name="Title 1"/>
          <p:cNvSpPr txBox="1">
            <a:spLocks/>
          </p:cNvSpPr>
          <p:nvPr/>
        </p:nvSpPr>
        <p:spPr>
          <a:xfrm>
            <a:off x="602040" y="494791"/>
            <a:ext cx="7999712" cy="585502"/>
          </a:xfrm>
          <a:prstGeom prst="rect">
            <a:avLst/>
          </a:prstGeom>
        </p:spPr>
        <p:txBody>
          <a:bodyPr vert="horz" lIns="0" tIns="0" rIns="0" bIns="0" rtlCol="0" anchor="t" anchorCtr="0">
            <a:normAutofit fontScale="925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000" b="1" dirty="0">
                <a:solidFill>
                  <a:srgbClr val="181838"/>
                </a:solidFill>
                <a:latin typeface="Arial MT Bd"/>
                <a:ea typeface="+mj-ea"/>
                <a:cs typeface="Arial MT Bd"/>
              </a:rPr>
              <a:t>INDEX BASED LIVESTOCK INSURANCE (IBLI)</a:t>
            </a:r>
            <a:endParaRPr kumimoji="0" lang="en-US" sz="2400" b="0" i="0" u="none" strike="noStrike" kern="1200" cap="none" spc="0" normalizeH="0" baseline="0" noProof="0" dirty="0">
              <a:ln>
                <a:noFill/>
              </a:ln>
              <a:solidFill>
                <a:srgbClr val="181838"/>
              </a:solidFill>
              <a:effectLst/>
              <a:uLnTx/>
              <a:uFillTx/>
              <a:latin typeface="Arial MT Bd"/>
              <a:ea typeface="+mj-ea"/>
              <a:cs typeface="Arial MT Bd"/>
            </a:endParaRPr>
          </a:p>
        </p:txBody>
      </p:sp>
      <p:pic>
        <p:nvPicPr>
          <p:cNvPr id="13" name="Picture 12" descr="Africa-Re-Logo-MONO-MASTER-2.png"/>
          <p:cNvPicPr>
            <a:picLocks noChangeAspect="1"/>
          </p:cNvPicPr>
          <p:nvPr/>
        </p:nvPicPr>
        <p:blipFill>
          <a:blip r:embed="rId2"/>
          <a:stretch>
            <a:fillRect/>
          </a:stretch>
        </p:blipFill>
        <p:spPr>
          <a:xfrm>
            <a:off x="602040" y="6307116"/>
            <a:ext cx="1847356" cy="394103"/>
          </a:xfrm>
          <a:prstGeom prst="rect">
            <a:avLst/>
          </a:prstGeom>
        </p:spPr>
      </p:pic>
      <p:sp>
        <p:nvSpPr>
          <p:cNvPr id="15" name="TextBox 14">
            <a:extLst>
              <a:ext uri="{FF2B5EF4-FFF2-40B4-BE49-F238E27FC236}">
                <a16:creationId xmlns:a16="http://schemas.microsoft.com/office/drawing/2014/main" id="{E1CDB2DF-31B9-4055-BCCC-8172875813A7}"/>
              </a:ext>
            </a:extLst>
          </p:cNvPr>
          <p:cNvSpPr txBox="1"/>
          <p:nvPr/>
        </p:nvSpPr>
        <p:spPr>
          <a:xfrm>
            <a:off x="0" y="944590"/>
            <a:ext cx="9017391" cy="9325630"/>
          </a:xfrm>
          <a:prstGeom prst="rect">
            <a:avLst/>
          </a:prstGeom>
          <a:noFill/>
        </p:spPr>
        <p:txBody>
          <a:bodyPr wrap="square" rtlCol="0">
            <a:spAutoFit/>
          </a:bodyPr>
          <a:lstStyle/>
          <a:p>
            <a:pPr algn="just"/>
            <a:r>
              <a:rPr lang="en-US" sz="2400" dirty="0"/>
              <a:t>Piloted in 2010 in </a:t>
            </a:r>
            <a:r>
              <a:rPr lang="en-US" sz="2400" dirty="0" err="1"/>
              <a:t>Marsabit</a:t>
            </a:r>
            <a:r>
              <a:rPr lang="en-US" sz="2400" dirty="0"/>
              <a:t> Kenya by the International Livestock Research Institute after 3 years of </a:t>
            </a:r>
            <a:r>
              <a:rPr lang="en-US" sz="2400" b="1" dirty="0"/>
              <a:t>research activities</a:t>
            </a:r>
            <a:r>
              <a:rPr lang="en-US" sz="2400" dirty="0"/>
              <a:t>.</a:t>
            </a:r>
          </a:p>
          <a:p>
            <a:pPr algn="just"/>
            <a:r>
              <a:rPr lang="en-US" sz="2400" dirty="0"/>
              <a:t>Later expanded to other regions in Northern Kenya and Southern Ethiopia (Borana region)</a:t>
            </a:r>
          </a:p>
          <a:p>
            <a:pPr algn="just"/>
            <a:r>
              <a:rPr lang="en-US" sz="2400" dirty="0"/>
              <a:t>Product offered is a pasture Vegetative Index Insurance that protects pastoralist farmers against lack of pasture as a result of drought</a:t>
            </a:r>
          </a:p>
          <a:p>
            <a:pPr algn="just"/>
            <a:r>
              <a:rPr lang="en-US" sz="2400" dirty="0"/>
              <a:t>As from 2016, the government of Kenya entered into a </a:t>
            </a:r>
            <a:r>
              <a:rPr lang="en-US" sz="2400" b="1" dirty="0"/>
              <a:t>partnership</a:t>
            </a:r>
            <a:r>
              <a:rPr lang="en-US" sz="2400" dirty="0"/>
              <a:t> with insurance companies to </a:t>
            </a:r>
            <a:r>
              <a:rPr lang="en-US" sz="2400" b="1" dirty="0"/>
              <a:t>offer subsidies </a:t>
            </a:r>
            <a:r>
              <a:rPr lang="en-US" sz="2400" dirty="0"/>
              <a:t>to the most vulnerable households. As from 2018, there is a partial subsidy introduced targeting those not targeted with the full subsidy</a:t>
            </a:r>
          </a:p>
          <a:p>
            <a:pPr algn="just"/>
            <a:endParaRPr lang="en-US" sz="2400" dirty="0"/>
          </a:p>
          <a:p>
            <a:pPr algn="just"/>
            <a:r>
              <a:rPr lang="en-US" sz="2400" b="1" dirty="0"/>
              <a:t>Success Factors: </a:t>
            </a:r>
            <a:r>
              <a:rPr lang="en-US" sz="2400" dirty="0"/>
              <a:t>Effective partnerships, Innovative index, Low transaction costs due to reduced loss monitoring and contract enforcement costs through satellite technology</a:t>
            </a:r>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p:txBody>
      </p:sp>
    </p:spTree>
    <p:extLst>
      <p:ext uri="{BB962C8B-B14F-4D97-AF65-F5344CB8AC3E}">
        <p14:creationId xmlns:p14="http://schemas.microsoft.com/office/powerpoint/2010/main" val="2700491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17</a:t>
            </a:fld>
            <a:endParaRPr lang="en-US" sz="1600" dirty="0">
              <a:solidFill>
                <a:srgbClr val="181838"/>
              </a:solidFill>
              <a:latin typeface="Arial"/>
              <a:cs typeface="Arial"/>
            </a:endParaRPr>
          </a:p>
        </p:txBody>
      </p:sp>
      <p:sp>
        <p:nvSpPr>
          <p:cNvPr id="8" name="Title 1"/>
          <p:cNvSpPr txBox="1">
            <a:spLocks/>
          </p:cNvSpPr>
          <p:nvPr/>
        </p:nvSpPr>
        <p:spPr>
          <a:xfrm>
            <a:off x="602040" y="494791"/>
            <a:ext cx="7999712" cy="585502"/>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181838"/>
                </a:solidFill>
                <a:effectLst/>
                <a:uLnTx/>
                <a:uFillTx/>
                <a:latin typeface="Arial MT Bd"/>
                <a:ea typeface="+mj-ea"/>
                <a:cs typeface="Arial MT Bd"/>
              </a:rPr>
              <a:t>IBLI</a:t>
            </a:r>
            <a:endParaRPr kumimoji="0" lang="en-US" sz="2400" b="0" i="0" u="none" strike="noStrike" kern="1200" cap="none" spc="0" normalizeH="0" baseline="0" noProof="0" dirty="0">
              <a:ln>
                <a:noFill/>
              </a:ln>
              <a:solidFill>
                <a:srgbClr val="181838"/>
              </a:solidFill>
              <a:effectLst/>
              <a:uLnTx/>
              <a:uFillTx/>
              <a:latin typeface="Arial MT Bd"/>
              <a:ea typeface="+mj-ea"/>
              <a:cs typeface="Arial MT Bd"/>
            </a:endParaRPr>
          </a:p>
        </p:txBody>
      </p:sp>
      <p:pic>
        <p:nvPicPr>
          <p:cNvPr id="13" name="Picture 12" descr="Africa-Re-Logo-MONO-MASTER-2.png"/>
          <p:cNvPicPr>
            <a:picLocks noChangeAspect="1"/>
          </p:cNvPicPr>
          <p:nvPr/>
        </p:nvPicPr>
        <p:blipFill>
          <a:blip r:embed="rId2"/>
          <a:stretch>
            <a:fillRect/>
          </a:stretch>
        </p:blipFill>
        <p:spPr>
          <a:xfrm>
            <a:off x="602040" y="6307116"/>
            <a:ext cx="1847356" cy="394103"/>
          </a:xfrm>
          <a:prstGeom prst="rect">
            <a:avLst/>
          </a:prstGeom>
        </p:spPr>
      </p:pic>
      <p:graphicFrame>
        <p:nvGraphicFramePr>
          <p:cNvPr id="2" name="Diagram 1">
            <a:extLst>
              <a:ext uri="{FF2B5EF4-FFF2-40B4-BE49-F238E27FC236}">
                <a16:creationId xmlns:a16="http://schemas.microsoft.com/office/drawing/2014/main" id="{B79F3404-EE31-4736-9424-7CF3668B0F18}"/>
              </a:ext>
            </a:extLst>
          </p:cNvPr>
          <p:cNvGraphicFramePr/>
          <p:nvPr>
            <p:extLst>
              <p:ext uri="{D42A27DB-BD31-4B8C-83A1-F6EECF244321}">
                <p14:modId xmlns:p14="http://schemas.microsoft.com/office/powerpoint/2010/main" val="228780931"/>
              </p:ext>
            </p:extLst>
          </p:nvPr>
        </p:nvGraphicFramePr>
        <p:xfrm>
          <a:off x="0" y="1080293"/>
          <a:ext cx="9144000" cy="50468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85754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18</a:t>
            </a:fld>
            <a:endParaRPr lang="en-US" sz="1600" dirty="0">
              <a:solidFill>
                <a:srgbClr val="181838"/>
              </a:solidFill>
              <a:latin typeface="Arial"/>
              <a:cs typeface="Arial"/>
            </a:endParaRPr>
          </a:p>
        </p:txBody>
      </p:sp>
      <p:sp>
        <p:nvSpPr>
          <p:cNvPr id="8" name="Title 1"/>
          <p:cNvSpPr txBox="1">
            <a:spLocks/>
          </p:cNvSpPr>
          <p:nvPr/>
        </p:nvSpPr>
        <p:spPr>
          <a:xfrm>
            <a:off x="602040" y="494791"/>
            <a:ext cx="7999712" cy="585502"/>
          </a:xfrm>
          <a:prstGeom prst="rect">
            <a:avLst/>
          </a:prstGeom>
        </p:spPr>
        <p:txBody>
          <a:bodyPr vert="horz" lIns="0" tIns="0" rIns="0" bIns="0" rtlCol="0" anchor="t" anchorCtr="0">
            <a:normAutofit fontScale="925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000" b="1" dirty="0">
                <a:solidFill>
                  <a:srgbClr val="181838"/>
                </a:solidFill>
                <a:latin typeface="Arial MT Bd"/>
                <a:ea typeface="+mj-ea"/>
                <a:cs typeface="Arial MT Bd"/>
              </a:rPr>
              <a:t>FARMER INPUT SUPPORT PROGRAM (FISP)	</a:t>
            </a:r>
            <a:endParaRPr kumimoji="0" lang="en-US" sz="2400" b="0" i="0" u="none" strike="noStrike" kern="1200" cap="none" spc="0" normalizeH="0" baseline="0" noProof="0" dirty="0">
              <a:ln>
                <a:noFill/>
              </a:ln>
              <a:solidFill>
                <a:srgbClr val="181838"/>
              </a:solidFill>
              <a:effectLst/>
              <a:uLnTx/>
              <a:uFillTx/>
              <a:latin typeface="Arial MT Bd"/>
              <a:ea typeface="+mj-ea"/>
              <a:cs typeface="Arial MT Bd"/>
            </a:endParaRPr>
          </a:p>
        </p:txBody>
      </p:sp>
      <p:pic>
        <p:nvPicPr>
          <p:cNvPr id="13" name="Picture 12" descr="Africa-Re-Logo-MONO-MASTER-2.png"/>
          <p:cNvPicPr>
            <a:picLocks noChangeAspect="1"/>
          </p:cNvPicPr>
          <p:nvPr/>
        </p:nvPicPr>
        <p:blipFill>
          <a:blip r:embed="rId2"/>
          <a:stretch>
            <a:fillRect/>
          </a:stretch>
        </p:blipFill>
        <p:spPr>
          <a:xfrm>
            <a:off x="602040" y="6307116"/>
            <a:ext cx="1847356" cy="394103"/>
          </a:xfrm>
          <a:prstGeom prst="rect">
            <a:avLst/>
          </a:prstGeom>
        </p:spPr>
      </p:pic>
      <p:sp>
        <p:nvSpPr>
          <p:cNvPr id="15" name="TextBox 14">
            <a:extLst>
              <a:ext uri="{FF2B5EF4-FFF2-40B4-BE49-F238E27FC236}">
                <a16:creationId xmlns:a16="http://schemas.microsoft.com/office/drawing/2014/main" id="{E1CDB2DF-31B9-4055-BCCC-8172875813A7}"/>
              </a:ext>
            </a:extLst>
          </p:cNvPr>
          <p:cNvSpPr txBox="1"/>
          <p:nvPr/>
        </p:nvSpPr>
        <p:spPr>
          <a:xfrm>
            <a:off x="0" y="944590"/>
            <a:ext cx="9017391" cy="8586966"/>
          </a:xfrm>
          <a:prstGeom prst="rect">
            <a:avLst/>
          </a:prstGeom>
          <a:noFill/>
        </p:spPr>
        <p:txBody>
          <a:bodyPr wrap="square" rtlCol="0">
            <a:spAutoFit/>
          </a:bodyPr>
          <a:lstStyle/>
          <a:p>
            <a:pPr algn="just"/>
            <a:r>
              <a:rPr lang="en-US" sz="2400" dirty="0"/>
              <a:t>Product offered by the government of Zambia piloted in 2017</a:t>
            </a:r>
          </a:p>
          <a:p>
            <a:pPr algn="just"/>
            <a:r>
              <a:rPr lang="en-US" sz="2400" dirty="0"/>
              <a:t>The Insurance program built on an infrastructure that had been developed by the government where farmers receive input subsidies through an </a:t>
            </a:r>
            <a:r>
              <a:rPr lang="en-US" sz="2400" b="1" dirty="0"/>
              <a:t>e-voucher</a:t>
            </a:r>
            <a:r>
              <a:rPr lang="en-US" sz="2400" dirty="0"/>
              <a:t> system</a:t>
            </a:r>
          </a:p>
          <a:p>
            <a:pPr algn="just"/>
            <a:r>
              <a:rPr lang="en-US" sz="2400" dirty="0"/>
              <a:t> </a:t>
            </a:r>
            <a:r>
              <a:rPr lang="en-US" sz="2400" b="1" dirty="0"/>
              <a:t>Payments are automatically triggered </a:t>
            </a:r>
            <a:r>
              <a:rPr lang="en-US" sz="2400" dirty="0"/>
              <a:t>to the e-voucher based on comparison between satellite data and the weather index	</a:t>
            </a:r>
          </a:p>
          <a:p>
            <a:pPr algn="just"/>
            <a:r>
              <a:rPr lang="en-US" sz="2400" dirty="0"/>
              <a:t>The product developed is a satellite based index insurance product</a:t>
            </a:r>
          </a:p>
          <a:p>
            <a:pPr algn="just"/>
            <a:r>
              <a:rPr lang="en-US" sz="2400" b="1" dirty="0"/>
              <a:t>Figures:</a:t>
            </a:r>
          </a:p>
          <a:p>
            <a:pPr marL="342900" indent="-342900" algn="just">
              <a:buFont typeface="Arial" panose="020B0604020202020204" pitchFamily="34" charset="0"/>
              <a:buChar char="•"/>
            </a:pPr>
            <a:r>
              <a:rPr lang="en-US" sz="2400" dirty="0"/>
              <a:t>Total number of farmers covered are 1,059,214</a:t>
            </a:r>
          </a:p>
          <a:p>
            <a:pPr marL="342900" indent="-342900" algn="just">
              <a:buFont typeface="Arial" panose="020B0604020202020204" pitchFamily="34" charset="0"/>
              <a:buChar char="•"/>
            </a:pPr>
            <a:r>
              <a:rPr lang="en-US" sz="2400" dirty="0"/>
              <a:t>Premium – USD 10 million</a:t>
            </a:r>
          </a:p>
          <a:p>
            <a:pPr marL="342900" indent="-342900" algn="just">
              <a:buFont typeface="Arial" panose="020B0604020202020204" pitchFamily="34" charset="0"/>
              <a:buChar char="•"/>
            </a:pPr>
            <a:r>
              <a:rPr lang="en-US" sz="2400" dirty="0"/>
              <a:t>Claim at end of season – USD 5.8 million</a:t>
            </a:r>
          </a:p>
          <a:p>
            <a:pPr marL="342900" indent="-342900" algn="just">
              <a:buFont typeface="Arial" panose="020B0604020202020204" pitchFamily="34" charset="0"/>
              <a:buChar char="•"/>
            </a:pPr>
            <a:r>
              <a:rPr lang="en-US" sz="2400" dirty="0"/>
              <a:t>Number of farmers compensated – 424,954</a:t>
            </a:r>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p:txBody>
      </p:sp>
    </p:spTree>
    <p:extLst>
      <p:ext uri="{BB962C8B-B14F-4D97-AF65-F5344CB8AC3E}">
        <p14:creationId xmlns:p14="http://schemas.microsoft.com/office/powerpoint/2010/main" val="3413796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19</a:t>
            </a:fld>
            <a:endParaRPr lang="en-US" sz="1600" dirty="0">
              <a:solidFill>
                <a:srgbClr val="181838"/>
              </a:solidFill>
              <a:latin typeface="Arial"/>
              <a:cs typeface="Arial"/>
            </a:endParaRPr>
          </a:p>
        </p:txBody>
      </p:sp>
      <p:sp>
        <p:nvSpPr>
          <p:cNvPr id="8" name="Title 1"/>
          <p:cNvSpPr txBox="1">
            <a:spLocks/>
          </p:cNvSpPr>
          <p:nvPr/>
        </p:nvSpPr>
        <p:spPr>
          <a:xfrm>
            <a:off x="602040" y="494791"/>
            <a:ext cx="7999712" cy="585502"/>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181838"/>
                </a:solidFill>
                <a:effectLst/>
                <a:uLnTx/>
                <a:uFillTx/>
                <a:latin typeface="Arial MT Bd"/>
                <a:ea typeface="+mj-ea"/>
                <a:cs typeface="Arial MT Bd"/>
              </a:rPr>
              <a:t>FISP</a:t>
            </a:r>
            <a:endParaRPr kumimoji="0" lang="en-US" sz="2400" b="0" i="0" u="none" strike="noStrike" kern="1200" cap="none" spc="0" normalizeH="0" baseline="0" noProof="0" dirty="0">
              <a:ln>
                <a:noFill/>
              </a:ln>
              <a:solidFill>
                <a:srgbClr val="181838"/>
              </a:solidFill>
              <a:effectLst/>
              <a:uLnTx/>
              <a:uFillTx/>
              <a:latin typeface="Arial MT Bd"/>
              <a:ea typeface="+mj-ea"/>
              <a:cs typeface="Arial MT Bd"/>
            </a:endParaRPr>
          </a:p>
        </p:txBody>
      </p:sp>
      <p:pic>
        <p:nvPicPr>
          <p:cNvPr id="13" name="Picture 12" descr="Africa-Re-Logo-MONO-MASTER-2.png"/>
          <p:cNvPicPr>
            <a:picLocks noChangeAspect="1"/>
          </p:cNvPicPr>
          <p:nvPr/>
        </p:nvPicPr>
        <p:blipFill>
          <a:blip r:embed="rId2"/>
          <a:stretch>
            <a:fillRect/>
          </a:stretch>
        </p:blipFill>
        <p:spPr>
          <a:xfrm>
            <a:off x="602040" y="6307116"/>
            <a:ext cx="1847356" cy="394103"/>
          </a:xfrm>
          <a:prstGeom prst="rect">
            <a:avLst/>
          </a:prstGeom>
        </p:spPr>
      </p:pic>
      <p:graphicFrame>
        <p:nvGraphicFramePr>
          <p:cNvPr id="2" name="Diagram 1">
            <a:extLst>
              <a:ext uri="{FF2B5EF4-FFF2-40B4-BE49-F238E27FC236}">
                <a16:creationId xmlns:a16="http://schemas.microsoft.com/office/drawing/2014/main" id="{B79F3404-EE31-4736-9424-7CF3668B0F18}"/>
              </a:ext>
            </a:extLst>
          </p:cNvPr>
          <p:cNvGraphicFramePr/>
          <p:nvPr>
            <p:extLst>
              <p:ext uri="{D42A27DB-BD31-4B8C-83A1-F6EECF244321}">
                <p14:modId xmlns:p14="http://schemas.microsoft.com/office/powerpoint/2010/main" val="2917329187"/>
              </p:ext>
            </p:extLst>
          </p:nvPr>
        </p:nvGraphicFramePr>
        <p:xfrm>
          <a:off x="0" y="1080293"/>
          <a:ext cx="9144000" cy="50468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0069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5B80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23932" y="4098513"/>
            <a:ext cx="7577820" cy="1616315"/>
          </a:xfrm>
        </p:spPr>
        <p:txBody>
          <a:bodyPr lIns="0" tIns="0" rIns="0" bIns="0" anchor="b" anchorCtr="0">
            <a:normAutofit/>
          </a:bodyPr>
          <a:lstStyle/>
          <a:p>
            <a:pPr algn="r"/>
            <a:r>
              <a:rPr lang="en-US" sz="3000" b="1" dirty="0">
                <a:solidFill>
                  <a:srgbClr val="181838"/>
                </a:solidFill>
                <a:latin typeface="Arial MT Bd"/>
                <a:cs typeface="Arial MT Bd"/>
              </a:rPr>
              <a:t>GLOBAL AND CONTINENTAL PERSPECTIVES</a:t>
            </a:r>
            <a:endParaRPr lang="en-US" sz="2400" dirty="0">
              <a:solidFill>
                <a:srgbClr val="181838"/>
              </a:solidFill>
              <a:latin typeface="Arial MT Bd"/>
              <a:cs typeface="Arial MT Bd"/>
            </a:endParaRPr>
          </a:p>
        </p:txBody>
      </p:sp>
      <p:pic>
        <p:nvPicPr>
          <p:cNvPr id="5" name="Picture 4" descr="Africa Re Logo MASTER.png"/>
          <p:cNvPicPr>
            <a:picLocks noChangeAspect="1"/>
          </p:cNvPicPr>
          <p:nvPr/>
        </p:nvPicPr>
        <p:blipFill>
          <a:blip r:embed="rId2"/>
          <a:stretch>
            <a:fillRect/>
          </a:stretch>
        </p:blipFill>
        <p:spPr>
          <a:xfrm>
            <a:off x="769894" y="793598"/>
            <a:ext cx="2634728" cy="557133"/>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20</a:t>
            </a:fld>
            <a:endParaRPr lang="en-US" sz="1600" dirty="0">
              <a:solidFill>
                <a:srgbClr val="181838"/>
              </a:solidFill>
              <a:latin typeface="Arial"/>
              <a:cs typeface="Arial"/>
            </a:endParaRPr>
          </a:p>
        </p:txBody>
      </p:sp>
      <p:sp>
        <p:nvSpPr>
          <p:cNvPr id="8" name="Title 1"/>
          <p:cNvSpPr txBox="1">
            <a:spLocks/>
          </p:cNvSpPr>
          <p:nvPr/>
        </p:nvSpPr>
        <p:spPr>
          <a:xfrm>
            <a:off x="602040" y="494791"/>
            <a:ext cx="7999712" cy="585502"/>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000" b="1" dirty="0">
                <a:solidFill>
                  <a:srgbClr val="181838"/>
                </a:solidFill>
                <a:latin typeface="Arial MT Bd"/>
                <a:ea typeface="+mj-ea"/>
                <a:cs typeface="Arial MT Bd"/>
              </a:rPr>
              <a:t>KEY LESSONS	</a:t>
            </a:r>
            <a:endParaRPr kumimoji="0" lang="en-US" sz="2400" b="0" i="0" u="none" strike="noStrike" kern="1200" cap="none" spc="0" normalizeH="0" baseline="0" noProof="0" dirty="0">
              <a:ln>
                <a:noFill/>
              </a:ln>
              <a:solidFill>
                <a:srgbClr val="181838"/>
              </a:solidFill>
              <a:effectLst/>
              <a:uLnTx/>
              <a:uFillTx/>
              <a:latin typeface="Arial MT Bd"/>
              <a:ea typeface="+mj-ea"/>
              <a:cs typeface="Arial MT Bd"/>
            </a:endParaRPr>
          </a:p>
        </p:txBody>
      </p:sp>
      <p:pic>
        <p:nvPicPr>
          <p:cNvPr id="13" name="Picture 12" descr="Africa-Re-Logo-MONO-MASTER-2.png"/>
          <p:cNvPicPr>
            <a:picLocks noChangeAspect="1"/>
          </p:cNvPicPr>
          <p:nvPr/>
        </p:nvPicPr>
        <p:blipFill>
          <a:blip r:embed="rId2"/>
          <a:stretch>
            <a:fillRect/>
          </a:stretch>
        </p:blipFill>
        <p:spPr>
          <a:xfrm>
            <a:off x="602040" y="6307116"/>
            <a:ext cx="1847356" cy="394103"/>
          </a:xfrm>
          <a:prstGeom prst="rect">
            <a:avLst/>
          </a:prstGeom>
        </p:spPr>
      </p:pic>
      <p:sp>
        <p:nvSpPr>
          <p:cNvPr id="15" name="TextBox 14">
            <a:extLst>
              <a:ext uri="{FF2B5EF4-FFF2-40B4-BE49-F238E27FC236}">
                <a16:creationId xmlns:a16="http://schemas.microsoft.com/office/drawing/2014/main" id="{E1CDB2DF-31B9-4055-BCCC-8172875813A7}"/>
              </a:ext>
            </a:extLst>
          </p:cNvPr>
          <p:cNvSpPr txBox="1"/>
          <p:nvPr/>
        </p:nvSpPr>
        <p:spPr>
          <a:xfrm>
            <a:off x="0" y="944590"/>
            <a:ext cx="9017391" cy="9233297"/>
          </a:xfrm>
          <a:prstGeom prst="rect">
            <a:avLst/>
          </a:prstGeom>
          <a:noFill/>
        </p:spPr>
        <p:txBody>
          <a:bodyPr wrap="square" rtlCol="0">
            <a:spAutoFit/>
          </a:bodyPr>
          <a:lstStyle/>
          <a:p>
            <a:pPr algn="just"/>
            <a:r>
              <a:rPr lang="en-US" sz="2200" b="1" dirty="0"/>
              <a:t>Partnerships</a:t>
            </a:r>
            <a:r>
              <a:rPr lang="en-US" sz="2200" dirty="0"/>
              <a:t> are key in the scale up of agriculture insurance to small scale farmers in Africa – PPP models</a:t>
            </a:r>
          </a:p>
          <a:p>
            <a:pPr algn="just"/>
            <a:r>
              <a:rPr lang="en-US" sz="2200" b="1" dirty="0"/>
              <a:t>Governments</a:t>
            </a:r>
            <a:r>
              <a:rPr lang="en-US" sz="2200" dirty="0"/>
              <a:t> play a key role in stimulating demand either through introduction of subsidy programs or creation of an enabling environment for business growth by implementing enabling policies, supporting distribution systems, and awareness creation. </a:t>
            </a:r>
          </a:p>
          <a:p>
            <a:pPr algn="just"/>
            <a:r>
              <a:rPr lang="en-US" sz="2200" b="1" dirty="0"/>
              <a:t>Technology and Digitization</a:t>
            </a:r>
            <a:r>
              <a:rPr lang="en-US" sz="2200" dirty="0"/>
              <a:t> is a key driver in the distribution channel whether through  Mobile Network Operators, Financial Institutions, Mobile Wallets.</a:t>
            </a:r>
          </a:p>
          <a:p>
            <a:pPr algn="just"/>
            <a:r>
              <a:rPr lang="en-US" sz="2200" b="1" dirty="0"/>
              <a:t>Innovations</a:t>
            </a:r>
            <a:r>
              <a:rPr lang="en-US" sz="2200" dirty="0"/>
              <a:t> will be key enablers of the next growth frontiers. Technologies like the use of drones, soil sensor indices, Blockchain and Artificial Intelligence technologies</a:t>
            </a:r>
          </a:p>
          <a:p>
            <a:pPr algn="just"/>
            <a:r>
              <a:rPr lang="en-US" sz="2200" dirty="0"/>
              <a:t>New non traditional </a:t>
            </a:r>
            <a:r>
              <a:rPr lang="en-US" sz="2200" b="1" dirty="0"/>
              <a:t>distribution systems </a:t>
            </a:r>
            <a:r>
              <a:rPr lang="en-US" sz="2200" dirty="0"/>
              <a:t>open up new markets. Examples include seed companies, development organizations like the World Food Program, Social Programs like the One Acre Fund </a:t>
            </a:r>
            <a:r>
              <a:rPr lang="en-US" sz="2200" dirty="0" err="1"/>
              <a:t>etc</a:t>
            </a:r>
            <a:endParaRPr lang="en-US" sz="2200" dirty="0"/>
          </a:p>
          <a:p>
            <a:pPr algn="just"/>
            <a:endParaRPr lang="en-US" sz="2200" dirty="0"/>
          </a:p>
          <a:p>
            <a:pPr algn="just"/>
            <a:endParaRPr lang="en-US" sz="2200" dirty="0"/>
          </a:p>
          <a:p>
            <a:pPr algn="just"/>
            <a:endParaRPr lang="en-US" sz="2200" dirty="0"/>
          </a:p>
          <a:p>
            <a:pPr algn="just"/>
            <a:endParaRPr lang="en-US" sz="2200" dirty="0"/>
          </a:p>
          <a:p>
            <a:pPr algn="just"/>
            <a:endParaRPr lang="en-US" sz="2200" dirty="0"/>
          </a:p>
          <a:p>
            <a:pPr algn="just"/>
            <a:endParaRPr lang="en-US" sz="2200" dirty="0"/>
          </a:p>
          <a:p>
            <a:pPr algn="just"/>
            <a:endParaRPr lang="en-US" sz="2200" dirty="0"/>
          </a:p>
          <a:p>
            <a:pPr algn="just"/>
            <a:endParaRPr lang="en-US" sz="2200" dirty="0"/>
          </a:p>
          <a:p>
            <a:pPr algn="just"/>
            <a:endParaRPr lang="en-US" sz="2200" dirty="0"/>
          </a:p>
          <a:p>
            <a:pPr algn="just"/>
            <a:endParaRPr lang="en-US" sz="2200" dirty="0"/>
          </a:p>
          <a:p>
            <a:pPr algn="just"/>
            <a:endParaRPr lang="en-US" sz="2200" dirty="0"/>
          </a:p>
          <a:p>
            <a:pPr algn="just"/>
            <a:endParaRPr lang="en-US" sz="2200" dirty="0"/>
          </a:p>
        </p:txBody>
      </p:sp>
    </p:spTree>
    <p:extLst>
      <p:ext uri="{BB962C8B-B14F-4D97-AF65-F5344CB8AC3E}">
        <p14:creationId xmlns:p14="http://schemas.microsoft.com/office/powerpoint/2010/main" val="25489783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181838"/>
        </a:solidFill>
        <a:effectLst/>
      </p:bgPr>
    </p:bg>
    <p:spTree>
      <p:nvGrpSpPr>
        <p:cNvPr id="1" name=""/>
        <p:cNvGrpSpPr/>
        <p:nvPr/>
      </p:nvGrpSpPr>
      <p:grpSpPr>
        <a:xfrm>
          <a:off x="0" y="0"/>
          <a:ext cx="0" cy="0"/>
          <a:chOff x="0" y="0"/>
          <a:chExt cx="0" cy="0"/>
        </a:xfrm>
      </p:grpSpPr>
      <p:pic>
        <p:nvPicPr>
          <p:cNvPr id="4" name="Picture 3" descr="Africa RE Globe.png"/>
          <p:cNvPicPr>
            <a:picLocks noChangeAspect="1"/>
          </p:cNvPicPr>
          <p:nvPr/>
        </p:nvPicPr>
        <p:blipFill>
          <a:blip r:embed="rId2"/>
          <a:stretch>
            <a:fillRect/>
          </a:stretch>
        </p:blipFill>
        <p:spPr>
          <a:xfrm>
            <a:off x="451000" y="1877305"/>
            <a:ext cx="4992252" cy="4980695"/>
          </a:xfrm>
          <a:prstGeom prst="rect">
            <a:avLst/>
          </a:prstGeom>
        </p:spPr>
      </p:pic>
      <p:pic>
        <p:nvPicPr>
          <p:cNvPr id="5" name="Picture 4" descr="Africa Re Logo MASTER.png"/>
          <p:cNvPicPr>
            <a:picLocks noChangeAspect="1"/>
          </p:cNvPicPr>
          <p:nvPr/>
        </p:nvPicPr>
        <p:blipFill>
          <a:blip r:embed="rId3"/>
          <a:stretch>
            <a:fillRect/>
          </a:stretch>
        </p:blipFill>
        <p:spPr>
          <a:xfrm>
            <a:off x="635031" y="536351"/>
            <a:ext cx="2634728" cy="55713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98474" y="970671"/>
            <a:ext cx="8764172" cy="4744157"/>
          </a:xfrm>
          <a:prstGeom prst="rect">
            <a:avLst/>
          </a:prstGeom>
        </p:spPr>
        <p:txBody>
          <a:bodyPr vert="horz" lIns="0" tIns="0" rIns="0" bIns="0" rtlCol="0" anchor="t" anchorCtr="0">
            <a:noAutofit/>
          </a:bodyPr>
          <a:lstStyle/>
          <a:p>
            <a:pPr algn="just"/>
            <a:r>
              <a:rPr lang="en-US" sz="2000" dirty="0"/>
              <a:t>Agriculture is the main economic activity in most African Countries contributing greatly to GDP and is the main source of livelihood for a majority of the populace.</a:t>
            </a:r>
          </a:p>
          <a:p>
            <a:pPr algn="just"/>
            <a:endParaRPr lang="en-US" sz="2000" dirty="0"/>
          </a:p>
          <a:p>
            <a:pPr algn="just"/>
            <a:r>
              <a:rPr lang="en-US" sz="2000" dirty="0"/>
              <a:t>Over 70%of Africa`s population rely on agriculture for survival and yet less than 1% are protected from production disruptions through insurance. </a:t>
            </a:r>
          </a:p>
          <a:p>
            <a:pPr algn="just"/>
            <a:endParaRPr lang="en-US" sz="2000" dirty="0"/>
          </a:p>
          <a:p>
            <a:pPr algn="just"/>
            <a:r>
              <a:rPr lang="en-US" sz="2000" dirty="0"/>
              <a:t>Farmers are faced by quite a number of risks which always render them vulnerable  and at times leading to poverty traps.</a:t>
            </a:r>
          </a:p>
          <a:p>
            <a:pPr algn="just"/>
            <a:endParaRPr lang="en-US" sz="2000" dirty="0"/>
          </a:p>
          <a:p>
            <a:pPr algn="just"/>
            <a:r>
              <a:rPr lang="en-US" sz="2000" dirty="0"/>
              <a:t>The growth of agriculture insurance in Africa is still on the formative stages with great potential for growth </a:t>
            </a:r>
          </a:p>
          <a:p>
            <a:pPr algn="just"/>
            <a:endParaRPr lang="en-US" sz="2000" dirty="0"/>
          </a:p>
          <a:p>
            <a:pPr algn="just"/>
            <a:r>
              <a:rPr lang="en-US" sz="2000" dirty="0"/>
              <a:t>Most governments are beginning to consider insurance as an efficient and effective way of addressing catastrophe social protection measure.</a:t>
            </a:r>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3</a:t>
            </a:fld>
            <a:endParaRPr lang="en-US" sz="1600" dirty="0">
              <a:solidFill>
                <a:srgbClr val="181838"/>
              </a:solidFill>
              <a:latin typeface="Arial"/>
              <a:cs typeface="Arial"/>
            </a:endParaRPr>
          </a:p>
        </p:txBody>
      </p:sp>
      <p:sp>
        <p:nvSpPr>
          <p:cNvPr id="8" name="Title 1"/>
          <p:cNvSpPr txBox="1">
            <a:spLocks/>
          </p:cNvSpPr>
          <p:nvPr/>
        </p:nvSpPr>
        <p:spPr>
          <a:xfrm>
            <a:off x="602040" y="494791"/>
            <a:ext cx="7999712" cy="585502"/>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181838"/>
                </a:solidFill>
                <a:effectLst/>
                <a:uLnTx/>
                <a:uFillTx/>
                <a:latin typeface="Arial MT Bd"/>
                <a:ea typeface="+mj-ea"/>
                <a:cs typeface="Arial MT Bd"/>
              </a:rPr>
              <a:t>Introduction</a:t>
            </a:r>
            <a:endParaRPr kumimoji="0" lang="en-US" sz="2400" b="0" i="0" u="none" strike="noStrike" kern="1200" cap="none" spc="0" normalizeH="0" baseline="0" noProof="0" dirty="0">
              <a:ln>
                <a:noFill/>
              </a:ln>
              <a:solidFill>
                <a:srgbClr val="181838"/>
              </a:solidFill>
              <a:effectLst/>
              <a:uLnTx/>
              <a:uFillTx/>
              <a:latin typeface="Arial MT Bd"/>
              <a:ea typeface="+mj-ea"/>
              <a:cs typeface="Arial MT Bd"/>
            </a:endParaRPr>
          </a:p>
        </p:txBody>
      </p:sp>
      <p:pic>
        <p:nvPicPr>
          <p:cNvPr id="13" name="Picture 12" descr="Africa-Re-Logo-MONO-MASTER-2.png"/>
          <p:cNvPicPr>
            <a:picLocks noChangeAspect="1"/>
          </p:cNvPicPr>
          <p:nvPr/>
        </p:nvPicPr>
        <p:blipFill>
          <a:blip r:embed="rId2"/>
          <a:stretch>
            <a:fillRect/>
          </a:stretch>
        </p:blipFill>
        <p:spPr>
          <a:xfrm>
            <a:off x="602040" y="6307116"/>
            <a:ext cx="1847356" cy="394103"/>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4</a:t>
            </a:fld>
            <a:endParaRPr lang="en-US" sz="1600" dirty="0">
              <a:solidFill>
                <a:srgbClr val="181838"/>
              </a:solidFill>
              <a:latin typeface="Arial"/>
              <a:cs typeface="Arial"/>
            </a:endParaRPr>
          </a:p>
        </p:txBody>
      </p:sp>
      <p:pic>
        <p:nvPicPr>
          <p:cNvPr id="13" name="Picture 12" descr="Africa-Re-Logo-MONO-MASTER-2.png"/>
          <p:cNvPicPr>
            <a:picLocks noChangeAspect="1"/>
          </p:cNvPicPr>
          <p:nvPr/>
        </p:nvPicPr>
        <p:blipFill>
          <a:blip r:embed="rId3"/>
          <a:stretch>
            <a:fillRect/>
          </a:stretch>
        </p:blipFill>
        <p:spPr>
          <a:xfrm>
            <a:off x="602040" y="6307116"/>
            <a:ext cx="1847356" cy="394103"/>
          </a:xfrm>
          <a:prstGeom prst="rect">
            <a:avLst/>
          </a:prstGeom>
        </p:spPr>
      </p:pic>
      <p:sp>
        <p:nvSpPr>
          <p:cNvPr id="9" name="Title 1">
            <a:extLst>
              <a:ext uri="{FF2B5EF4-FFF2-40B4-BE49-F238E27FC236}">
                <a16:creationId xmlns:a16="http://schemas.microsoft.com/office/drawing/2014/main" id="{51BFDF38-A620-4543-BA87-91B222D6AAAB}"/>
              </a:ext>
            </a:extLst>
          </p:cNvPr>
          <p:cNvSpPr>
            <a:spLocks noGrp="1"/>
          </p:cNvSpPr>
          <p:nvPr>
            <p:ph type="title"/>
          </p:nvPr>
        </p:nvSpPr>
        <p:spPr>
          <a:xfrm>
            <a:off x="0" y="40951"/>
            <a:ext cx="9144000" cy="1325563"/>
          </a:xfrm>
        </p:spPr>
        <p:txBody>
          <a:bodyPr>
            <a:normAutofit/>
          </a:bodyPr>
          <a:lstStyle/>
          <a:p>
            <a:r>
              <a:rPr lang="en-US" sz="2800" dirty="0"/>
              <a:t>In spite of the risks famers face, Insurance is not among the coping mechanisms they prioritize on</a:t>
            </a:r>
          </a:p>
        </p:txBody>
      </p:sp>
      <p:pic>
        <p:nvPicPr>
          <p:cNvPr id="10" name="Picture 9">
            <a:extLst>
              <a:ext uri="{FF2B5EF4-FFF2-40B4-BE49-F238E27FC236}">
                <a16:creationId xmlns:a16="http://schemas.microsoft.com/office/drawing/2014/main" id="{1070EB6E-0AF5-4338-8387-FFD53747BFF9}"/>
              </a:ext>
            </a:extLst>
          </p:cNvPr>
          <p:cNvPicPr>
            <a:picLocks noChangeAspect="1"/>
          </p:cNvPicPr>
          <p:nvPr/>
        </p:nvPicPr>
        <p:blipFill>
          <a:blip r:embed="rId4"/>
          <a:stretch>
            <a:fillRect/>
          </a:stretch>
        </p:blipFill>
        <p:spPr>
          <a:xfrm>
            <a:off x="179925" y="1172318"/>
            <a:ext cx="8822028" cy="4743966"/>
          </a:xfrm>
          <a:prstGeom prst="rect">
            <a:avLst/>
          </a:prstGeom>
        </p:spPr>
      </p:pic>
    </p:spTree>
    <p:extLst>
      <p:ext uri="{BB962C8B-B14F-4D97-AF65-F5344CB8AC3E}">
        <p14:creationId xmlns:p14="http://schemas.microsoft.com/office/powerpoint/2010/main" val="302815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98474" y="970671"/>
            <a:ext cx="8764172" cy="4744157"/>
          </a:xfrm>
          <a:prstGeom prst="rect">
            <a:avLst/>
          </a:prstGeom>
        </p:spPr>
        <p:txBody>
          <a:bodyPr vert="horz" lIns="0" tIns="0" rIns="0" bIns="0" rtlCol="0" anchor="t" anchorCtr="0">
            <a:noAutofit/>
          </a:bodyPr>
          <a:lstStyle/>
          <a:p>
            <a:pPr algn="just"/>
            <a:endParaRPr lang="en-US" sz="2000" dirty="0"/>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5</a:t>
            </a:fld>
            <a:endParaRPr lang="en-US" sz="1600" dirty="0">
              <a:solidFill>
                <a:srgbClr val="181838"/>
              </a:solidFill>
              <a:latin typeface="Arial"/>
              <a:cs typeface="Arial"/>
            </a:endParaRPr>
          </a:p>
        </p:txBody>
      </p:sp>
      <p:sp>
        <p:nvSpPr>
          <p:cNvPr id="8" name="Title 1"/>
          <p:cNvSpPr txBox="1">
            <a:spLocks/>
          </p:cNvSpPr>
          <p:nvPr/>
        </p:nvSpPr>
        <p:spPr>
          <a:xfrm>
            <a:off x="602040" y="494791"/>
            <a:ext cx="7999712" cy="585502"/>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181838"/>
                </a:solidFill>
                <a:effectLst/>
                <a:uLnTx/>
                <a:uFillTx/>
                <a:latin typeface="Arial MT Bd"/>
                <a:ea typeface="+mj-ea"/>
                <a:cs typeface="Arial MT Bd"/>
              </a:rPr>
              <a:t>Evolution of Agriculture Insurance</a:t>
            </a:r>
            <a:endParaRPr kumimoji="0" lang="en-US" sz="2400" b="0" i="0" u="none" strike="noStrike" kern="1200" cap="none" spc="0" normalizeH="0" baseline="0" noProof="0" dirty="0">
              <a:ln>
                <a:noFill/>
              </a:ln>
              <a:solidFill>
                <a:srgbClr val="181838"/>
              </a:solidFill>
              <a:effectLst/>
              <a:uLnTx/>
              <a:uFillTx/>
              <a:latin typeface="Arial MT Bd"/>
              <a:ea typeface="+mj-ea"/>
              <a:cs typeface="Arial MT Bd"/>
            </a:endParaRPr>
          </a:p>
        </p:txBody>
      </p:sp>
      <p:pic>
        <p:nvPicPr>
          <p:cNvPr id="13" name="Picture 12" descr="Africa-Re-Logo-MONO-MASTER-2.png"/>
          <p:cNvPicPr>
            <a:picLocks noChangeAspect="1"/>
          </p:cNvPicPr>
          <p:nvPr/>
        </p:nvPicPr>
        <p:blipFill>
          <a:blip r:embed="rId2"/>
          <a:stretch>
            <a:fillRect/>
          </a:stretch>
        </p:blipFill>
        <p:spPr>
          <a:xfrm>
            <a:off x="602040" y="6307116"/>
            <a:ext cx="1847356" cy="394103"/>
          </a:xfrm>
          <a:prstGeom prst="rect">
            <a:avLst/>
          </a:prstGeom>
        </p:spPr>
      </p:pic>
      <p:cxnSp>
        <p:nvCxnSpPr>
          <p:cNvPr id="3" name="Straight Arrow Connector 2">
            <a:extLst>
              <a:ext uri="{FF2B5EF4-FFF2-40B4-BE49-F238E27FC236}">
                <a16:creationId xmlns:a16="http://schemas.microsoft.com/office/drawing/2014/main" id="{68FAB33C-B3C7-4343-A837-91C129B71554}"/>
              </a:ext>
            </a:extLst>
          </p:cNvPr>
          <p:cNvCxnSpPr/>
          <p:nvPr/>
        </p:nvCxnSpPr>
        <p:spPr>
          <a:xfrm>
            <a:off x="436098" y="1871003"/>
            <a:ext cx="7793502" cy="0"/>
          </a:xfrm>
          <a:prstGeom prst="straightConnector1">
            <a:avLst/>
          </a:prstGeom>
          <a:ln w="76200">
            <a:tailEnd type="triangle"/>
          </a:ln>
        </p:spPr>
        <p:style>
          <a:lnRef idx="3">
            <a:schemeClr val="accent3"/>
          </a:lnRef>
          <a:fillRef idx="0">
            <a:schemeClr val="accent3"/>
          </a:fillRef>
          <a:effectRef idx="2">
            <a:schemeClr val="accent3"/>
          </a:effectRef>
          <a:fontRef idx="minor">
            <a:schemeClr val="tx1"/>
          </a:fontRef>
        </p:style>
      </p:cxnSp>
      <p:sp>
        <p:nvSpPr>
          <p:cNvPr id="6" name="TextBox 5">
            <a:extLst>
              <a:ext uri="{FF2B5EF4-FFF2-40B4-BE49-F238E27FC236}">
                <a16:creationId xmlns:a16="http://schemas.microsoft.com/office/drawing/2014/main" id="{E3613CB5-C5F5-446B-98B4-800B3D33BC75}"/>
              </a:ext>
            </a:extLst>
          </p:cNvPr>
          <p:cNvSpPr txBox="1"/>
          <p:nvPr/>
        </p:nvSpPr>
        <p:spPr>
          <a:xfrm>
            <a:off x="6117100" y="2197231"/>
            <a:ext cx="1451843" cy="646331"/>
          </a:xfrm>
          <a:prstGeom prst="rect">
            <a:avLst/>
          </a:prstGeom>
          <a:noFill/>
        </p:spPr>
        <p:txBody>
          <a:bodyPr wrap="square" rtlCol="0">
            <a:spAutoFit/>
          </a:bodyPr>
          <a:lstStyle/>
          <a:p>
            <a:r>
              <a:rPr lang="en-US" dirty="0"/>
              <a:t>2004</a:t>
            </a:r>
          </a:p>
          <a:p>
            <a:r>
              <a:rPr lang="en-US" dirty="0"/>
              <a:t>Index - India</a:t>
            </a:r>
          </a:p>
        </p:txBody>
      </p:sp>
      <p:sp>
        <p:nvSpPr>
          <p:cNvPr id="10" name="TextBox 9">
            <a:extLst>
              <a:ext uri="{FF2B5EF4-FFF2-40B4-BE49-F238E27FC236}">
                <a16:creationId xmlns:a16="http://schemas.microsoft.com/office/drawing/2014/main" id="{F2E3AD1B-0B86-4F1B-A733-80C519386D50}"/>
              </a:ext>
            </a:extLst>
          </p:cNvPr>
          <p:cNvSpPr txBox="1"/>
          <p:nvPr/>
        </p:nvSpPr>
        <p:spPr>
          <a:xfrm>
            <a:off x="1983927" y="2228671"/>
            <a:ext cx="1451843" cy="1200329"/>
          </a:xfrm>
          <a:prstGeom prst="rect">
            <a:avLst/>
          </a:prstGeom>
          <a:noFill/>
        </p:spPr>
        <p:txBody>
          <a:bodyPr wrap="square" rtlCol="0">
            <a:spAutoFit/>
          </a:bodyPr>
          <a:lstStyle/>
          <a:p>
            <a:r>
              <a:rPr lang="en-US" dirty="0"/>
              <a:t>1920-1938</a:t>
            </a:r>
          </a:p>
          <a:p>
            <a:r>
              <a:rPr lang="en-US" dirty="0"/>
              <a:t>Federal Crop Insurance Act</a:t>
            </a:r>
          </a:p>
          <a:p>
            <a:r>
              <a:rPr lang="en-US" dirty="0"/>
              <a:t>(USA)</a:t>
            </a:r>
          </a:p>
        </p:txBody>
      </p:sp>
      <p:sp>
        <p:nvSpPr>
          <p:cNvPr id="11" name="TextBox 10">
            <a:extLst>
              <a:ext uri="{FF2B5EF4-FFF2-40B4-BE49-F238E27FC236}">
                <a16:creationId xmlns:a16="http://schemas.microsoft.com/office/drawing/2014/main" id="{02D8F864-12CC-4DBE-B768-94C7186931BB}"/>
              </a:ext>
            </a:extLst>
          </p:cNvPr>
          <p:cNvSpPr txBox="1"/>
          <p:nvPr/>
        </p:nvSpPr>
        <p:spPr>
          <a:xfrm>
            <a:off x="3435770" y="2283328"/>
            <a:ext cx="1451843" cy="923330"/>
          </a:xfrm>
          <a:prstGeom prst="rect">
            <a:avLst/>
          </a:prstGeom>
          <a:noFill/>
        </p:spPr>
        <p:txBody>
          <a:bodyPr wrap="square" rtlCol="0">
            <a:spAutoFit/>
          </a:bodyPr>
          <a:lstStyle/>
          <a:p>
            <a:r>
              <a:rPr lang="en-US" dirty="0"/>
              <a:t>1981</a:t>
            </a:r>
          </a:p>
          <a:p>
            <a:r>
              <a:rPr lang="en-US" dirty="0"/>
              <a:t>Revenue Insurance</a:t>
            </a:r>
          </a:p>
        </p:txBody>
      </p:sp>
      <p:sp>
        <p:nvSpPr>
          <p:cNvPr id="12" name="TextBox 11">
            <a:extLst>
              <a:ext uri="{FF2B5EF4-FFF2-40B4-BE49-F238E27FC236}">
                <a16:creationId xmlns:a16="http://schemas.microsoft.com/office/drawing/2014/main" id="{5A1EEE72-A50A-4CE4-9B7A-45A21B52F05A}"/>
              </a:ext>
            </a:extLst>
          </p:cNvPr>
          <p:cNvSpPr txBox="1"/>
          <p:nvPr/>
        </p:nvSpPr>
        <p:spPr>
          <a:xfrm>
            <a:off x="4887613" y="2197231"/>
            <a:ext cx="1451843" cy="2031325"/>
          </a:xfrm>
          <a:prstGeom prst="rect">
            <a:avLst/>
          </a:prstGeom>
          <a:noFill/>
        </p:spPr>
        <p:txBody>
          <a:bodyPr wrap="square" rtlCol="0">
            <a:spAutoFit/>
          </a:bodyPr>
          <a:lstStyle/>
          <a:p>
            <a:r>
              <a:rPr lang="en-US" dirty="0"/>
              <a:t>1993</a:t>
            </a:r>
          </a:p>
          <a:p>
            <a:r>
              <a:rPr lang="en-US" dirty="0"/>
              <a:t>Area Yield Insurance Pilot in 1993 based on 1990 farm act in USA</a:t>
            </a:r>
          </a:p>
        </p:txBody>
      </p:sp>
      <p:sp>
        <p:nvSpPr>
          <p:cNvPr id="14" name="TextBox 13">
            <a:extLst>
              <a:ext uri="{FF2B5EF4-FFF2-40B4-BE49-F238E27FC236}">
                <a16:creationId xmlns:a16="http://schemas.microsoft.com/office/drawing/2014/main" id="{111E48D0-E659-4FDC-859A-B9568AD642E9}"/>
              </a:ext>
            </a:extLst>
          </p:cNvPr>
          <p:cNvSpPr txBox="1"/>
          <p:nvPr/>
        </p:nvSpPr>
        <p:spPr>
          <a:xfrm>
            <a:off x="754440" y="2346884"/>
            <a:ext cx="1451843" cy="1200329"/>
          </a:xfrm>
          <a:prstGeom prst="rect">
            <a:avLst/>
          </a:prstGeom>
          <a:noFill/>
        </p:spPr>
        <p:txBody>
          <a:bodyPr wrap="square" rtlCol="0">
            <a:spAutoFit/>
          </a:bodyPr>
          <a:lstStyle/>
          <a:p>
            <a:r>
              <a:rPr lang="en-US" dirty="0"/>
              <a:t>1791</a:t>
            </a:r>
          </a:p>
          <a:p>
            <a:r>
              <a:rPr lang="en-US" dirty="0"/>
              <a:t>Crop Hail Insurance in Germany</a:t>
            </a:r>
          </a:p>
        </p:txBody>
      </p:sp>
      <p:sp>
        <p:nvSpPr>
          <p:cNvPr id="15" name="TextBox 14">
            <a:extLst>
              <a:ext uri="{FF2B5EF4-FFF2-40B4-BE49-F238E27FC236}">
                <a16:creationId xmlns:a16="http://schemas.microsoft.com/office/drawing/2014/main" id="{E1CDB2DF-31B9-4055-BCCC-8172875813A7}"/>
              </a:ext>
            </a:extLst>
          </p:cNvPr>
          <p:cNvSpPr txBox="1"/>
          <p:nvPr/>
        </p:nvSpPr>
        <p:spPr>
          <a:xfrm>
            <a:off x="532084" y="4250744"/>
            <a:ext cx="8069668" cy="923330"/>
          </a:xfrm>
          <a:prstGeom prst="rect">
            <a:avLst/>
          </a:prstGeom>
          <a:noFill/>
        </p:spPr>
        <p:txBody>
          <a:bodyPr wrap="square" rtlCol="0">
            <a:spAutoFit/>
          </a:bodyPr>
          <a:lstStyle/>
          <a:p>
            <a:r>
              <a:rPr lang="en-US" dirty="0"/>
              <a:t>There has been a lot of activities in the recent past on agriculture insurance with innovations on index based crop and livestock insurance, the use of satellite index insurance products and exploration on the use of drone technology</a:t>
            </a:r>
          </a:p>
        </p:txBody>
      </p:sp>
    </p:spTree>
    <p:extLst>
      <p:ext uri="{BB962C8B-B14F-4D97-AF65-F5344CB8AC3E}">
        <p14:creationId xmlns:p14="http://schemas.microsoft.com/office/powerpoint/2010/main" val="61432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6</a:t>
            </a:fld>
            <a:endParaRPr lang="en-US" sz="1600" dirty="0">
              <a:solidFill>
                <a:srgbClr val="181838"/>
              </a:solidFill>
              <a:latin typeface="Arial"/>
              <a:cs typeface="Arial"/>
            </a:endParaRPr>
          </a:p>
        </p:txBody>
      </p:sp>
      <p:sp>
        <p:nvSpPr>
          <p:cNvPr id="8" name="Title 1"/>
          <p:cNvSpPr txBox="1">
            <a:spLocks/>
          </p:cNvSpPr>
          <p:nvPr/>
        </p:nvSpPr>
        <p:spPr>
          <a:xfrm>
            <a:off x="602040" y="494791"/>
            <a:ext cx="7999712" cy="585502"/>
          </a:xfrm>
          <a:prstGeom prst="rect">
            <a:avLst/>
          </a:prstGeom>
        </p:spPr>
        <p:txBody>
          <a:bodyPr vert="horz" lIns="0" tIns="0" rIns="0" bIns="0" rtlCol="0" anchor="t" anchorCtr="0">
            <a:normAutofit/>
          </a:bodyPr>
          <a:lstStyle/>
          <a:p>
            <a:pPr lvl="0" algn="ctr">
              <a:spcBef>
                <a:spcPct val="0"/>
              </a:spcBef>
              <a:defRPr/>
            </a:pPr>
            <a:r>
              <a:rPr lang="en-US" sz="3200" dirty="0"/>
              <a:t>Distribution of total written premium globally</a:t>
            </a:r>
            <a:endParaRPr kumimoji="0" lang="en-US" sz="2400" b="0" i="0" u="none" strike="noStrike" kern="1200" cap="none" spc="0" normalizeH="0" baseline="0" noProof="0" dirty="0">
              <a:ln>
                <a:noFill/>
              </a:ln>
              <a:solidFill>
                <a:srgbClr val="181838"/>
              </a:solidFill>
              <a:effectLst/>
              <a:uLnTx/>
              <a:uFillTx/>
              <a:latin typeface="Arial MT Bd"/>
              <a:ea typeface="+mj-ea"/>
              <a:cs typeface="Arial MT Bd"/>
            </a:endParaRPr>
          </a:p>
        </p:txBody>
      </p:sp>
      <p:pic>
        <p:nvPicPr>
          <p:cNvPr id="13" name="Picture 12" descr="Africa-Re-Logo-MONO-MASTER-2.png"/>
          <p:cNvPicPr>
            <a:picLocks noChangeAspect="1"/>
          </p:cNvPicPr>
          <p:nvPr/>
        </p:nvPicPr>
        <p:blipFill>
          <a:blip r:embed="rId2"/>
          <a:stretch>
            <a:fillRect/>
          </a:stretch>
        </p:blipFill>
        <p:spPr>
          <a:xfrm>
            <a:off x="602040" y="6307116"/>
            <a:ext cx="1847356" cy="394103"/>
          </a:xfrm>
          <a:prstGeom prst="rect">
            <a:avLst/>
          </a:prstGeom>
        </p:spPr>
      </p:pic>
      <p:pic>
        <p:nvPicPr>
          <p:cNvPr id="9" name="Picture 8">
            <a:extLst>
              <a:ext uri="{FF2B5EF4-FFF2-40B4-BE49-F238E27FC236}">
                <a16:creationId xmlns:a16="http://schemas.microsoft.com/office/drawing/2014/main" id="{759AAD37-0AD7-4D42-AA42-3541C4821006}"/>
              </a:ext>
            </a:extLst>
          </p:cNvPr>
          <p:cNvPicPr>
            <a:picLocks noChangeAspect="1"/>
          </p:cNvPicPr>
          <p:nvPr/>
        </p:nvPicPr>
        <p:blipFill rotWithShape="1">
          <a:blip r:embed="rId3"/>
          <a:srcRect b="7371"/>
          <a:stretch/>
        </p:blipFill>
        <p:spPr>
          <a:xfrm>
            <a:off x="815926" y="1080293"/>
            <a:ext cx="7104185" cy="4040347"/>
          </a:xfrm>
          <a:prstGeom prst="rect">
            <a:avLst/>
          </a:prstGeom>
        </p:spPr>
      </p:pic>
      <p:sp>
        <p:nvSpPr>
          <p:cNvPr id="2" name="TextBox 1">
            <a:extLst>
              <a:ext uri="{FF2B5EF4-FFF2-40B4-BE49-F238E27FC236}">
                <a16:creationId xmlns:a16="http://schemas.microsoft.com/office/drawing/2014/main" id="{F3B91475-72E3-4651-B30F-E0E7258C4D9F}"/>
              </a:ext>
            </a:extLst>
          </p:cNvPr>
          <p:cNvSpPr txBox="1"/>
          <p:nvPr/>
        </p:nvSpPr>
        <p:spPr>
          <a:xfrm>
            <a:off x="180818" y="4345174"/>
            <a:ext cx="2689800" cy="646331"/>
          </a:xfrm>
          <a:prstGeom prst="rect">
            <a:avLst/>
          </a:prstGeom>
          <a:noFill/>
        </p:spPr>
        <p:txBody>
          <a:bodyPr wrap="square" rtlCol="0">
            <a:spAutoFit/>
          </a:bodyPr>
          <a:lstStyle/>
          <a:p>
            <a:r>
              <a:rPr lang="en-US" dirty="0"/>
              <a:t>Source: World Bank 2009</a:t>
            </a:r>
          </a:p>
          <a:p>
            <a:endParaRPr lang="en-US" dirty="0"/>
          </a:p>
        </p:txBody>
      </p:sp>
      <p:sp>
        <p:nvSpPr>
          <p:cNvPr id="3" name="TextBox 2">
            <a:extLst>
              <a:ext uri="{FF2B5EF4-FFF2-40B4-BE49-F238E27FC236}">
                <a16:creationId xmlns:a16="http://schemas.microsoft.com/office/drawing/2014/main" id="{856DA30D-65FC-4FAD-A0C6-50027727B6A8}"/>
              </a:ext>
            </a:extLst>
          </p:cNvPr>
          <p:cNvSpPr txBox="1"/>
          <p:nvPr/>
        </p:nvSpPr>
        <p:spPr>
          <a:xfrm>
            <a:off x="365760" y="4991505"/>
            <a:ext cx="8597422" cy="1200329"/>
          </a:xfrm>
          <a:prstGeom prst="rect">
            <a:avLst/>
          </a:prstGeom>
          <a:noFill/>
        </p:spPr>
        <p:txBody>
          <a:bodyPr wrap="square" rtlCol="0">
            <a:spAutoFit/>
          </a:bodyPr>
          <a:lstStyle/>
          <a:p>
            <a:r>
              <a:rPr lang="en-US" dirty="0"/>
              <a:t>As at 2017, the total premium volume for Africa stood at approximately USD 250million out of which estimates show USD 150million was from South Africa and the rest from the other countries i.e. Morocco, Zambia, Zimbabwe, Algeria, Tunisia, Kenya, Ethiopia as some of the key contributors</a:t>
            </a:r>
          </a:p>
        </p:txBody>
      </p:sp>
    </p:spTree>
    <p:extLst>
      <p:ext uri="{BB962C8B-B14F-4D97-AF65-F5344CB8AC3E}">
        <p14:creationId xmlns:p14="http://schemas.microsoft.com/office/powerpoint/2010/main" val="3338532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7</a:t>
            </a:fld>
            <a:endParaRPr lang="en-US" sz="1600" dirty="0">
              <a:solidFill>
                <a:srgbClr val="181838"/>
              </a:solidFill>
              <a:latin typeface="Arial"/>
              <a:cs typeface="Arial"/>
            </a:endParaRPr>
          </a:p>
        </p:txBody>
      </p:sp>
      <p:sp>
        <p:nvSpPr>
          <p:cNvPr id="8" name="Title 1"/>
          <p:cNvSpPr txBox="1">
            <a:spLocks/>
          </p:cNvSpPr>
          <p:nvPr/>
        </p:nvSpPr>
        <p:spPr>
          <a:xfrm>
            <a:off x="602040" y="494791"/>
            <a:ext cx="7999712" cy="585502"/>
          </a:xfrm>
          <a:prstGeom prst="rect">
            <a:avLst/>
          </a:prstGeom>
        </p:spPr>
        <p:txBody>
          <a:bodyPr vert="horz" lIns="0" tIns="0" rIns="0" bIns="0" rtlCol="0" anchor="t" anchorCtr="0">
            <a:normAutofit/>
          </a:bodyPr>
          <a:lstStyle/>
          <a:p>
            <a:pPr lvl="0" algn="ctr">
              <a:spcBef>
                <a:spcPct val="0"/>
              </a:spcBef>
              <a:defRPr/>
            </a:pPr>
            <a:r>
              <a:rPr lang="en-US" sz="3200" dirty="0"/>
              <a:t>Distribution by product globally</a:t>
            </a:r>
            <a:endParaRPr kumimoji="0" lang="en-US" sz="2400" b="0" i="0" u="none" strike="noStrike" kern="1200" cap="none" spc="0" normalizeH="0" baseline="0" noProof="0" dirty="0">
              <a:ln>
                <a:noFill/>
              </a:ln>
              <a:solidFill>
                <a:srgbClr val="181838"/>
              </a:solidFill>
              <a:effectLst/>
              <a:uLnTx/>
              <a:uFillTx/>
              <a:latin typeface="Arial MT Bd"/>
              <a:ea typeface="+mj-ea"/>
              <a:cs typeface="Arial MT Bd"/>
            </a:endParaRPr>
          </a:p>
        </p:txBody>
      </p:sp>
      <p:pic>
        <p:nvPicPr>
          <p:cNvPr id="13" name="Picture 12" descr="Africa-Re-Logo-MONO-MASTER-2.png"/>
          <p:cNvPicPr>
            <a:picLocks noChangeAspect="1"/>
          </p:cNvPicPr>
          <p:nvPr/>
        </p:nvPicPr>
        <p:blipFill>
          <a:blip r:embed="rId2"/>
          <a:stretch>
            <a:fillRect/>
          </a:stretch>
        </p:blipFill>
        <p:spPr>
          <a:xfrm>
            <a:off x="602040" y="6307116"/>
            <a:ext cx="1847356" cy="394103"/>
          </a:xfrm>
          <a:prstGeom prst="rect">
            <a:avLst/>
          </a:prstGeom>
        </p:spPr>
      </p:pic>
      <p:pic>
        <p:nvPicPr>
          <p:cNvPr id="10" name="Picture 9">
            <a:extLst>
              <a:ext uri="{FF2B5EF4-FFF2-40B4-BE49-F238E27FC236}">
                <a16:creationId xmlns:a16="http://schemas.microsoft.com/office/drawing/2014/main" id="{4E012C48-397B-4588-87ED-6487451F8F7E}"/>
              </a:ext>
            </a:extLst>
          </p:cNvPr>
          <p:cNvPicPr>
            <a:picLocks noChangeAspect="1"/>
          </p:cNvPicPr>
          <p:nvPr/>
        </p:nvPicPr>
        <p:blipFill rotWithShape="1">
          <a:blip r:embed="rId3"/>
          <a:srcRect b="9881"/>
          <a:stretch/>
        </p:blipFill>
        <p:spPr>
          <a:xfrm>
            <a:off x="968991" y="1015622"/>
            <a:ext cx="7533917" cy="4162499"/>
          </a:xfrm>
          <a:prstGeom prst="rect">
            <a:avLst/>
          </a:prstGeom>
        </p:spPr>
      </p:pic>
      <p:sp>
        <p:nvSpPr>
          <p:cNvPr id="2" name="TextBox 1">
            <a:extLst>
              <a:ext uri="{FF2B5EF4-FFF2-40B4-BE49-F238E27FC236}">
                <a16:creationId xmlns:a16="http://schemas.microsoft.com/office/drawing/2014/main" id="{F3B91475-72E3-4651-B30F-E0E7258C4D9F}"/>
              </a:ext>
            </a:extLst>
          </p:cNvPr>
          <p:cNvSpPr txBox="1"/>
          <p:nvPr/>
        </p:nvSpPr>
        <p:spPr>
          <a:xfrm>
            <a:off x="393895" y="4667142"/>
            <a:ext cx="8148065" cy="2031325"/>
          </a:xfrm>
          <a:prstGeom prst="rect">
            <a:avLst/>
          </a:prstGeom>
          <a:noFill/>
        </p:spPr>
        <p:txBody>
          <a:bodyPr wrap="square" rtlCol="0">
            <a:spAutoFit/>
          </a:bodyPr>
          <a:lstStyle/>
          <a:p>
            <a:r>
              <a:rPr lang="en-US" dirty="0"/>
              <a:t>Source: World Bank 2009</a:t>
            </a:r>
          </a:p>
          <a:p>
            <a:pPr marL="285750" indent="-285750">
              <a:buFont typeface="Courier New" panose="02070309020205020404" pitchFamily="49" charset="0"/>
              <a:buChar char="o"/>
            </a:pPr>
            <a:r>
              <a:rPr lang="en-US" dirty="0"/>
              <a:t>Crop insurance is the most developed line accounting for about 90% of the written premium worldwide.</a:t>
            </a:r>
          </a:p>
          <a:p>
            <a:pPr marL="285750" indent="-285750">
              <a:buFont typeface="Courier New" panose="02070309020205020404" pitchFamily="49" charset="0"/>
              <a:buChar char="o"/>
            </a:pPr>
            <a:r>
              <a:rPr lang="en-US" dirty="0"/>
              <a:t>MPCI dominant in the USA and Canada, Named peril dominant in Europe. Africa Hail Insurance in South Africa</a:t>
            </a:r>
          </a:p>
          <a:p>
            <a:endParaRPr lang="en-US" dirty="0"/>
          </a:p>
          <a:p>
            <a:endParaRPr lang="en-US" dirty="0"/>
          </a:p>
        </p:txBody>
      </p:sp>
    </p:spTree>
    <p:extLst>
      <p:ext uri="{BB962C8B-B14F-4D97-AF65-F5344CB8AC3E}">
        <p14:creationId xmlns:p14="http://schemas.microsoft.com/office/powerpoint/2010/main" val="875601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8</a:t>
            </a:fld>
            <a:endParaRPr lang="en-US" sz="1600" dirty="0">
              <a:solidFill>
                <a:srgbClr val="181838"/>
              </a:solidFill>
              <a:latin typeface="Arial"/>
              <a:cs typeface="Arial"/>
            </a:endParaRPr>
          </a:p>
        </p:txBody>
      </p:sp>
      <p:sp>
        <p:nvSpPr>
          <p:cNvPr id="8" name="Title 1"/>
          <p:cNvSpPr txBox="1">
            <a:spLocks/>
          </p:cNvSpPr>
          <p:nvPr/>
        </p:nvSpPr>
        <p:spPr>
          <a:xfrm>
            <a:off x="602040" y="494791"/>
            <a:ext cx="7999712" cy="585502"/>
          </a:xfrm>
          <a:prstGeom prst="rect">
            <a:avLst/>
          </a:prstGeom>
        </p:spPr>
        <p:txBody>
          <a:bodyPr vert="horz" lIns="0" tIns="0" rIns="0" bIns="0" rtlCol="0" anchor="t" anchorCtr="0">
            <a:normAutofit fontScale="925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181838"/>
                </a:solidFill>
                <a:effectLst/>
                <a:uLnTx/>
                <a:uFillTx/>
                <a:latin typeface="Arial MT Bd"/>
                <a:ea typeface="+mj-ea"/>
                <a:cs typeface="Arial MT Bd"/>
              </a:rPr>
              <a:t>DRIVERS FOR AGRICULTURE INSURANCE	</a:t>
            </a:r>
            <a:endParaRPr kumimoji="0" lang="en-US" sz="2400" b="0" i="0" u="none" strike="noStrike" kern="1200" cap="none" spc="0" normalizeH="0" baseline="0" noProof="0" dirty="0">
              <a:ln>
                <a:noFill/>
              </a:ln>
              <a:solidFill>
                <a:srgbClr val="181838"/>
              </a:solidFill>
              <a:effectLst/>
              <a:uLnTx/>
              <a:uFillTx/>
              <a:latin typeface="Arial MT Bd"/>
              <a:ea typeface="+mj-ea"/>
              <a:cs typeface="Arial MT Bd"/>
            </a:endParaRPr>
          </a:p>
        </p:txBody>
      </p:sp>
      <p:pic>
        <p:nvPicPr>
          <p:cNvPr id="13" name="Picture 12" descr="Africa-Re-Logo-MONO-MASTER-2.png"/>
          <p:cNvPicPr>
            <a:picLocks noChangeAspect="1"/>
          </p:cNvPicPr>
          <p:nvPr/>
        </p:nvPicPr>
        <p:blipFill>
          <a:blip r:embed="rId2"/>
          <a:stretch>
            <a:fillRect/>
          </a:stretch>
        </p:blipFill>
        <p:spPr>
          <a:xfrm>
            <a:off x="602040" y="6307116"/>
            <a:ext cx="1847356" cy="394103"/>
          </a:xfrm>
          <a:prstGeom prst="rect">
            <a:avLst/>
          </a:prstGeom>
        </p:spPr>
      </p:pic>
      <p:pic>
        <p:nvPicPr>
          <p:cNvPr id="9" name="Picture 8">
            <a:extLst>
              <a:ext uri="{FF2B5EF4-FFF2-40B4-BE49-F238E27FC236}">
                <a16:creationId xmlns:a16="http://schemas.microsoft.com/office/drawing/2014/main" id="{D2E3208B-437E-45C0-B158-BC7969AB8DB6}"/>
              </a:ext>
            </a:extLst>
          </p:cNvPr>
          <p:cNvPicPr>
            <a:picLocks noChangeAspect="1"/>
          </p:cNvPicPr>
          <p:nvPr/>
        </p:nvPicPr>
        <p:blipFill>
          <a:blip r:embed="rId3"/>
          <a:stretch>
            <a:fillRect/>
          </a:stretch>
        </p:blipFill>
        <p:spPr>
          <a:xfrm>
            <a:off x="166914" y="914154"/>
            <a:ext cx="8810172" cy="4986753"/>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9</a:t>
            </a:fld>
            <a:endParaRPr lang="en-US" sz="1600" dirty="0">
              <a:solidFill>
                <a:srgbClr val="181838"/>
              </a:solidFill>
              <a:latin typeface="Arial"/>
              <a:cs typeface="Arial"/>
            </a:endParaRPr>
          </a:p>
        </p:txBody>
      </p:sp>
      <p:sp>
        <p:nvSpPr>
          <p:cNvPr id="8" name="Title 1"/>
          <p:cNvSpPr txBox="1">
            <a:spLocks/>
          </p:cNvSpPr>
          <p:nvPr/>
        </p:nvSpPr>
        <p:spPr>
          <a:xfrm>
            <a:off x="572144" y="202040"/>
            <a:ext cx="7999712" cy="585502"/>
          </a:xfrm>
          <a:prstGeom prst="rect">
            <a:avLst/>
          </a:prstGeom>
        </p:spPr>
        <p:txBody>
          <a:bodyPr vert="horz" lIns="0" tIns="0" rIns="0" bIns="0" rtlCol="0" anchor="t" anchorCtr="0">
            <a:normAutofit fontScale="775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181838"/>
                </a:solidFill>
                <a:effectLst/>
                <a:uLnTx/>
                <a:uFillTx/>
                <a:latin typeface="Arial MT Bd"/>
                <a:ea typeface="+mj-ea"/>
                <a:cs typeface="Arial MT Bd"/>
              </a:rPr>
              <a:t>DRIVERS FOR AGRICULTURE INSURANCE IN AFRICA	</a:t>
            </a:r>
            <a:endParaRPr kumimoji="0" lang="en-US" sz="2400" b="0" i="0" u="none" strike="noStrike" kern="1200" cap="none" spc="0" normalizeH="0" baseline="0" noProof="0" dirty="0">
              <a:ln>
                <a:noFill/>
              </a:ln>
              <a:solidFill>
                <a:srgbClr val="181838"/>
              </a:solidFill>
              <a:effectLst/>
              <a:uLnTx/>
              <a:uFillTx/>
              <a:latin typeface="Arial MT Bd"/>
              <a:ea typeface="+mj-ea"/>
              <a:cs typeface="Arial MT Bd"/>
            </a:endParaRPr>
          </a:p>
        </p:txBody>
      </p:sp>
      <p:pic>
        <p:nvPicPr>
          <p:cNvPr id="13" name="Picture 12" descr="Africa-Re-Logo-MONO-MASTER-2.png"/>
          <p:cNvPicPr>
            <a:picLocks noChangeAspect="1"/>
          </p:cNvPicPr>
          <p:nvPr/>
        </p:nvPicPr>
        <p:blipFill>
          <a:blip r:embed="rId2"/>
          <a:stretch>
            <a:fillRect/>
          </a:stretch>
        </p:blipFill>
        <p:spPr>
          <a:xfrm>
            <a:off x="602040" y="6307116"/>
            <a:ext cx="1847356" cy="394103"/>
          </a:xfrm>
          <a:prstGeom prst="rect">
            <a:avLst/>
          </a:prstGeom>
        </p:spPr>
      </p:pic>
      <p:pic>
        <p:nvPicPr>
          <p:cNvPr id="10" name="Picture 9">
            <a:extLst>
              <a:ext uri="{FF2B5EF4-FFF2-40B4-BE49-F238E27FC236}">
                <a16:creationId xmlns:a16="http://schemas.microsoft.com/office/drawing/2014/main" id="{15451552-4557-4AA4-BAC5-9C6CD01D2BC4}"/>
              </a:ext>
            </a:extLst>
          </p:cNvPr>
          <p:cNvPicPr>
            <a:picLocks noChangeAspect="1"/>
          </p:cNvPicPr>
          <p:nvPr/>
        </p:nvPicPr>
        <p:blipFill>
          <a:blip r:embed="rId3"/>
          <a:stretch>
            <a:fillRect/>
          </a:stretch>
        </p:blipFill>
        <p:spPr>
          <a:xfrm>
            <a:off x="991266" y="599150"/>
            <a:ext cx="7447427" cy="5242977"/>
          </a:xfrm>
          <a:prstGeom prst="rect">
            <a:avLst/>
          </a:prstGeom>
        </p:spPr>
      </p:pic>
    </p:spTree>
    <p:extLst>
      <p:ext uri="{BB962C8B-B14F-4D97-AF65-F5344CB8AC3E}">
        <p14:creationId xmlns:p14="http://schemas.microsoft.com/office/powerpoint/2010/main" val="1222176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2233</TotalTime>
  <Words>1143</Words>
  <Application>Microsoft Office PowerPoint</Application>
  <PresentationFormat>On-screen Show (4:3)</PresentationFormat>
  <Paragraphs>183</Paragraphs>
  <Slides>21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Arial MT Bd</vt:lpstr>
      <vt:lpstr>Arial MT Light</vt:lpstr>
      <vt:lpstr>Calibri</vt:lpstr>
      <vt:lpstr>Courier New</vt:lpstr>
      <vt:lpstr>Office Theme</vt:lpstr>
      <vt:lpstr>Emergence of Agriculture Insurance in Africa and Success Stories  Erastus Ndege OCHIENG’  24th September 2018  Cairo</vt:lpstr>
      <vt:lpstr>GLOBAL AND CONTINENTAL PERSPECTIVES</vt:lpstr>
      <vt:lpstr>PowerPoint Presentation</vt:lpstr>
      <vt:lpstr>In spite of the risks famers face, Insurance is not among the coping mechanisms they prioritize 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 SUCCESS STORIES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Ashley Crossland</dc:creator>
  <cp:lastModifiedBy>Mohamed EMAM</cp:lastModifiedBy>
  <cp:revision>17</cp:revision>
  <dcterms:created xsi:type="dcterms:W3CDTF">2015-03-25T09:07:38Z</dcterms:created>
  <dcterms:modified xsi:type="dcterms:W3CDTF">2018-09-22T07:24:13Z</dcterms:modified>
</cp:coreProperties>
</file>